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57" r:id="rId3"/>
    <p:sldId id="258" r:id="rId4"/>
    <p:sldId id="260" r:id="rId5"/>
    <p:sldId id="261" r:id="rId6"/>
    <p:sldId id="262" r:id="rId7"/>
    <p:sldId id="263" r:id="rId8"/>
    <p:sldId id="285" r:id="rId9"/>
    <p:sldId id="288" r:id="rId10"/>
    <p:sldId id="264" r:id="rId11"/>
    <p:sldId id="265" r:id="rId12"/>
    <p:sldId id="277" r:id="rId13"/>
    <p:sldId id="266" r:id="rId14"/>
    <p:sldId id="273" r:id="rId15"/>
    <p:sldId id="275" r:id="rId16"/>
    <p:sldId id="280" r:id="rId17"/>
    <p:sldId id="276" r:id="rId18"/>
    <p:sldId id="286" r:id="rId19"/>
    <p:sldId id="287" r:id="rId20"/>
    <p:sldId id="269" r:id="rId21"/>
    <p:sldId id="270" r:id="rId22"/>
    <p:sldId id="271" r:id="rId23"/>
    <p:sldId id="284" r:id="rId24"/>
    <p:sldId id="278" r:id="rId25"/>
    <p:sldId id="267" r:id="rId26"/>
    <p:sldId id="268" r:id="rId27"/>
    <p:sldId id="282" r:id="rId28"/>
    <p:sldId id="283" r:id="rId29"/>
    <p:sldId id="279" r:id="rId30"/>
    <p:sldId id="28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oIdTA+ciRCNbBkwpAu1qaQ==" hashData="jFyb5H9xttEI7UsTaAQJZY/RTvL8KQUSy/YsP6w74ODhI3P0LvCWRVESRPGgxtAt+Tkt+ZbsMKJ5MST1AkuAE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8" d="100"/>
          <a:sy n="128" d="100"/>
        </p:scale>
        <p:origin x="4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ata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ata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4165B7-958B-4E97-B69E-E7188471B529}"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F32D760-26D5-4FCB-998F-062BCC210DCE}">
      <dgm:prSet/>
      <dgm:spPr/>
      <dgm:t>
        <a:bodyPr/>
        <a:lstStyle/>
        <a:p>
          <a:r>
            <a:rPr lang="en-US" dirty="0"/>
            <a:t>Understand and Discuss Current Political Climate</a:t>
          </a:r>
        </a:p>
      </dgm:t>
    </dgm:pt>
    <dgm:pt modelId="{83CAB01B-5196-42BA-B3F0-943B5967BBBA}" type="parTrans" cxnId="{9271A3C2-BFA8-4865-B5A0-A287BE888784}">
      <dgm:prSet/>
      <dgm:spPr/>
      <dgm:t>
        <a:bodyPr/>
        <a:lstStyle/>
        <a:p>
          <a:endParaRPr lang="en-US"/>
        </a:p>
      </dgm:t>
    </dgm:pt>
    <dgm:pt modelId="{1F6DBFC8-1E55-448C-B469-4C78D4CA6EB4}" type="sibTrans" cxnId="{9271A3C2-BFA8-4865-B5A0-A287BE888784}">
      <dgm:prSet/>
      <dgm:spPr/>
      <dgm:t>
        <a:bodyPr/>
        <a:lstStyle/>
        <a:p>
          <a:endParaRPr lang="en-US"/>
        </a:p>
      </dgm:t>
    </dgm:pt>
    <dgm:pt modelId="{9ECB4A54-A788-4796-931A-DF954943A968}">
      <dgm:prSet/>
      <dgm:spPr/>
      <dgm:t>
        <a:bodyPr/>
        <a:lstStyle/>
        <a:p>
          <a:r>
            <a:rPr lang="en-US"/>
            <a:t>Return to Civility</a:t>
          </a:r>
        </a:p>
      </dgm:t>
    </dgm:pt>
    <dgm:pt modelId="{091C963B-7E68-4272-BE6D-6E4323D0B066}" type="parTrans" cxnId="{D4A073CE-5DE1-497E-BBAF-F7D0146ED250}">
      <dgm:prSet/>
      <dgm:spPr/>
      <dgm:t>
        <a:bodyPr/>
        <a:lstStyle/>
        <a:p>
          <a:endParaRPr lang="en-US"/>
        </a:p>
      </dgm:t>
    </dgm:pt>
    <dgm:pt modelId="{C5BF17D8-0F2A-4E8E-8B14-4F37CC3572DB}" type="sibTrans" cxnId="{D4A073CE-5DE1-497E-BBAF-F7D0146ED250}">
      <dgm:prSet/>
      <dgm:spPr/>
      <dgm:t>
        <a:bodyPr/>
        <a:lstStyle/>
        <a:p>
          <a:endParaRPr lang="en-US"/>
        </a:p>
      </dgm:t>
    </dgm:pt>
    <dgm:pt modelId="{F69145D7-73DC-4172-A338-A7A935AF09C3}">
      <dgm:prSet/>
      <dgm:spPr/>
      <dgm:t>
        <a:bodyPr/>
        <a:lstStyle/>
        <a:p>
          <a:r>
            <a:rPr lang="en-US"/>
            <a:t>Strategies for Encouraging Faithful Citizenship</a:t>
          </a:r>
        </a:p>
      </dgm:t>
    </dgm:pt>
    <dgm:pt modelId="{0FE9A449-05DE-402B-9909-011D87556D2F}" type="parTrans" cxnId="{88DA98CF-0F25-4475-B094-9D05E4AE06E7}">
      <dgm:prSet/>
      <dgm:spPr/>
      <dgm:t>
        <a:bodyPr/>
        <a:lstStyle/>
        <a:p>
          <a:endParaRPr lang="en-US"/>
        </a:p>
      </dgm:t>
    </dgm:pt>
    <dgm:pt modelId="{0EF465CB-9049-496F-B3B7-6D9F0E572F7B}" type="sibTrans" cxnId="{88DA98CF-0F25-4475-B094-9D05E4AE06E7}">
      <dgm:prSet/>
      <dgm:spPr/>
      <dgm:t>
        <a:bodyPr/>
        <a:lstStyle/>
        <a:p>
          <a:endParaRPr lang="en-US"/>
        </a:p>
      </dgm:t>
    </dgm:pt>
    <dgm:pt modelId="{0DF816E2-6342-4700-BFE4-9B6C94F86F7C}" type="pres">
      <dgm:prSet presAssocID="{BB4165B7-958B-4E97-B69E-E7188471B529}" presName="root" presStyleCnt="0">
        <dgm:presLayoutVars>
          <dgm:dir/>
          <dgm:resizeHandles val="exact"/>
        </dgm:presLayoutVars>
      </dgm:prSet>
      <dgm:spPr/>
    </dgm:pt>
    <dgm:pt modelId="{3175C8D8-5631-4CCB-8815-F6A63D15B07B}" type="pres">
      <dgm:prSet presAssocID="{3F32D760-26D5-4FCB-998F-062BCC210DCE}" presName="compNode" presStyleCnt="0"/>
      <dgm:spPr/>
    </dgm:pt>
    <dgm:pt modelId="{E13E83FF-F1CC-4519-AA98-F57FC6D736CA}" type="pres">
      <dgm:prSet presAssocID="{3F32D760-26D5-4FCB-998F-062BCC210DCE}" presName="iconRect" presStyleLbl="node1" presStyleIdx="0" presStyleCnt="3" custLinFactNeighborX="1949" custLinFactNeighborY="253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ning"/>
        </a:ext>
      </dgm:extLst>
    </dgm:pt>
    <dgm:pt modelId="{FF0FF605-4EDA-4AAD-B7C2-ECEABD3F5256}" type="pres">
      <dgm:prSet presAssocID="{3F32D760-26D5-4FCB-998F-062BCC210DCE}" presName="spaceRect" presStyleCnt="0"/>
      <dgm:spPr/>
    </dgm:pt>
    <dgm:pt modelId="{B47A885F-0BA3-486D-B6D0-501CFA22750B}" type="pres">
      <dgm:prSet presAssocID="{3F32D760-26D5-4FCB-998F-062BCC210DCE}" presName="textRect" presStyleLbl="revTx" presStyleIdx="0" presStyleCnt="3">
        <dgm:presLayoutVars>
          <dgm:chMax val="1"/>
          <dgm:chPref val="1"/>
        </dgm:presLayoutVars>
      </dgm:prSet>
      <dgm:spPr/>
    </dgm:pt>
    <dgm:pt modelId="{54F7B6FA-37F3-4094-8311-8D1637626DAA}" type="pres">
      <dgm:prSet presAssocID="{1F6DBFC8-1E55-448C-B469-4C78D4CA6EB4}" presName="sibTrans" presStyleCnt="0"/>
      <dgm:spPr/>
    </dgm:pt>
    <dgm:pt modelId="{B2FE5B7F-008F-45F2-BF85-5ED40C98BA3E}" type="pres">
      <dgm:prSet presAssocID="{9ECB4A54-A788-4796-931A-DF954943A968}" presName="compNode" presStyleCnt="0"/>
      <dgm:spPr/>
    </dgm:pt>
    <dgm:pt modelId="{24016A61-878C-4AE3-8D8B-8F23F634DFE1}" type="pres">
      <dgm:prSet presAssocID="{9ECB4A54-A788-4796-931A-DF954943A96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e Arrow: U-turn"/>
        </a:ext>
      </dgm:extLst>
    </dgm:pt>
    <dgm:pt modelId="{01FC8132-D374-4F1E-BB8D-2D5945E6246D}" type="pres">
      <dgm:prSet presAssocID="{9ECB4A54-A788-4796-931A-DF954943A968}" presName="spaceRect" presStyleCnt="0"/>
      <dgm:spPr/>
    </dgm:pt>
    <dgm:pt modelId="{8C75DBB6-EDC6-4B24-B8A9-DD4BFD8BD434}" type="pres">
      <dgm:prSet presAssocID="{9ECB4A54-A788-4796-931A-DF954943A968}" presName="textRect" presStyleLbl="revTx" presStyleIdx="1" presStyleCnt="3">
        <dgm:presLayoutVars>
          <dgm:chMax val="1"/>
          <dgm:chPref val="1"/>
        </dgm:presLayoutVars>
      </dgm:prSet>
      <dgm:spPr/>
    </dgm:pt>
    <dgm:pt modelId="{A8CC5478-B619-46D3-9FDD-0CD6752C2F5B}" type="pres">
      <dgm:prSet presAssocID="{C5BF17D8-0F2A-4E8E-8B14-4F37CC3572DB}" presName="sibTrans" presStyleCnt="0"/>
      <dgm:spPr/>
    </dgm:pt>
    <dgm:pt modelId="{4352942B-27D0-4B0B-A89D-9D39BF3FB177}" type="pres">
      <dgm:prSet presAssocID="{F69145D7-73DC-4172-A338-A7A935AF09C3}" presName="compNode" presStyleCnt="0"/>
      <dgm:spPr/>
    </dgm:pt>
    <dgm:pt modelId="{1178635A-1824-476D-96FA-EB6003C07966}" type="pres">
      <dgm:prSet presAssocID="{F69145D7-73DC-4172-A338-A7A935AF09C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DF7DCEC5-2653-4C56-928A-85FD49FEF309}" type="pres">
      <dgm:prSet presAssocID="{F69145D7-73DC-4172-A338-A7A935AF09C3}" presName="spaceRect" presStyleCnt="0"/>
      <dgm:spPr/>
    </dgm:pt>
    <dgm:pt modelId="{FA394CE8-D386-408F-B866-7D190DA8F9F7}" type="pres">
      <dgm:prSet presAssocID="{F69145D7-73DC-4172-A338-A7A935AF09C3}" presName="textRect" presStyleLbl="revTx" presStyleIdx="2" presStyleCnt="3">
        <dgm:presLayoutVars>
          <dgm:chMax val="1"/>
          <dgm:chPref val="1"/>
        </dgm:presLayoutVars>
      </dgm:prSet>
      <dgm:spPr/>
    </dgm:pt>
  </dgm:ptLst>
  <dgm:cxnLst>
    <dgm:cxn modelId="{4718011B-1D94-4A69-B6A6-1C75D6DB72C4}" type="presOf" srcId="{9ECB4A54-A788-4796-931A-DF954943A968}" destId="{8C75DBB6-EDC6-4B24-B8A9-DD4BFD8BD434}" srcOrd="0" destOrd="0" presId="urn:microsoft.com/office/officeart/2018/2/layout/IconLabelList"/>
    <dgm:cxn modelId="{B41071AB-CE24-4D7F-A1A3-C8ACEBFBF963}" type="presOf" srcId="{3F32D760-26D5-4FCB-998F-062BCC210DCE}" destId="{B47A885F-0BA3-486D-B6D0-501CFA22750B}" srcOrd="0" destOrd="0" presId="urn:microsoft.com/office/officeart/2018/2/layout/IconLabelList"/>
    <dgm:cxn modelId="{9271A3C2-BFA8-4865-B5A0-A287BE888784}" srcId="{BB4165B7-958B-4E97-B69E-E7188471B529}" destId="{3F32D760-26D5-4FCB-998F-062BCC210DCE}" srcOrd="0" destOrd="0" parTransId="{83CAB01B-5196-42BA-B3F0-943B5967BBBA}" sibTransId="{1F6DBFC8-1E55-448C-B469-4C78D4CA6EB4}"/>
    <dgm:cxn modelId="{D4A073CE-5DE1-497E-BBAF-F7D0146ED250}" srcId="{BB4165B7-958B-4E97-B69E-E7188471B529}" destId="{9ECB4A54-A788-4796-931A-DF954943A968}" srcOrd="1" destOrd="0" parTransId="{091C963B-7E68-4272-BE6D-6E4323D0B066}" sibTransId="{C5BF17D8-0F2A-4E8E-8B14-4F37CC3572DB}"/>
    <dgm:cxn modelId="{88DA98CF-0F25-4475-B094-9D05E4AE06E7}" srcId="{BB4165B7-958B-4E97-B69E-E7188471B529}" destId="{F69145D7-73DC-4172-A338-A7A935AF09C3}" srcOrd="2" destOrd="0" parTransId="{0FE9A449-05DE-402B-9909-011D87556D2F}" sibTransId="{0EF465CB-9049-496F-B3B7-6D9F0E572F7B}"/>
    <dgm:cxn modelId="{197CA4E6-59DD-4F12-8FE3-30B19DB7801F}" type="presOf" srcId="{BB4165B7-958B-4E97-B69E-E7188471B529}" destId="{0DF816E2-6342-4700-BFE4-9B6C94F86F7C}" srcOrd="0" destOrd="0" presId="urn:microsoft.com/office/officeart/2018/2/layout/IconLabelList"/>
    <dgm:cxn modelId="{BAF47EF9-C91C-47FE-AE6D-AD66845D6FA9}" type="presOf" srcId="{F69145D7-73DC-4172-A338-A7A935AF09C3}" destId="{FA394CE8-D386-408F-B866-7D190DA8F9F7}" srcOrd="0" destOrd="0" presId="urn:microsoft.com/office/officeart/2018/2/layout/IconLabelList"/>
    <dgm:cxn modelId="{5CB1E960-1CF8-4971-B235-5E93936E5BD1}" type="presParOf" srcId="{0DF816E2-6342-4700-BFE4-9B6C94F86F7C}" destId="{3175C8D8-5631-4CCB-8815-F6A63D15B07B}" srcOrd="0" destOrd="0" presId="urn:microsoft.com/office/officeart/2018/2/layout/IconLabelList"/>
    <dgm:cxn modelId="{55357448-1C9E-4951-BA53-CA617768F308}" type="presParOf" srcId="{3175C8D8-5631-4CCB-8815-F6A63D15B07B}" destId="{E13E83FF-F1CC-4519-AA98-F57FC6D736CA}" srcOrd="0" destOrd="0" presId="urn:microsoft.com/office/officeart/2018/2/layout/IconLabelList"/>
    <dgm:cxn modelId="{BCD828CA-E042-4741-B1D2-F146B876E900}" type="presParOf" srcId="{3175C8D8-5631-4CCB-8815-F6A63D15B07B}" destId="{FF0FF605-4EDA-4AAD-B7C2-ECEABD3F5256}" srcOrd="1" destOrd="0" presId="urn:microsoft.com/office/officeart/2018/2/layout/IconLabelList"/>
    <dgm:cxn modelId="{15F12C2D-DDB1-4AD3-BAF7-481F5911FD01}" type="presParOf" srcId="{3175C8D8-5631-4CCB-8815-F6A63D15B07B}" destId="{B47A885F-0BA3-486D-B6D0-501CFA22750B}" srcOrd="2" destOrd="0" presId="urn:microsoft.com/office/officeart/2018/2/layout/IconLabelList"/>
    <dgm:cxn modelId="{51FA0C89-1659-45F1-8C74-5E0508D2FA3F}" type="presParOf" srcId="{0DF816E2-6342-4700-BFE4-9B6C94F86F7C}" destId="{54F7B6FA-37F3-4094-8311-8D1637626DAA}" srcOrd="1" destOrd="0" presId="urn:microsoft.com/office/officeart/2018/2/layout/IconLabelList"/>
    <dgm:cxn modelId="{64997687-A254-4D4B-AAF5-94189B0BA67A}" type="presParOf" srcId="{0DF816E2-6342-4700-BFE4-9B6C94F86F7C}" destId="{B2FE5B7F-008F-45F2-BF85-5ED40C98BA3E}" srcOrd="2" destOrd="0" presId="urn:microsoft.com/office/officeart/2018/2/layout/IconLabelList"/>
    <dgm:cxn modelId="{025BFE4C-D19C-455F-9A36-75091EE81A0A}" type="presParOf" srcId="{B2FE5B7F-008F-45F2-BF85-5ED40C98BA3E}" destId="{24016A61-878C-4AE3-8D8B-8F23F634DFE1}" srcOrd="0" destOrd="0" presId="urn:microsoft.com/office/officeart/2018/2/layout/IconLabelList"/>
    <dgm:cxn modelId="{6D434F4E-CF78-4A21-A341-4D4E918B0E6E}" type="presParOf" srcId="{B2FE5B7F-008F-45F2-BF85-5ED40C98BA3E}" destId="{01FC8132-D374-4F1E-BB8D-2D5945E6246D}" srcOrd="1" destOrd="0" presId="urn:microsoft.com/office/officeart/2018/2/layout/IconLabelList"/>
    <dgm:cxn modelId="{C808FAE8-989F-461F-AA7B-A96E6479A3B0}" type="presParOf" srcId="{B2FE5B7F-008F-45F2-BF85-5ED40C98BA3E}" destId="{8C75DBB6-EDC6-4B24-B8A9-DD4BFD8BD434}" srcOrd="2" destOrd="0" presId="urn:microsoft.com/office/officeart/2018/2/layout/IconLabelList"/>
    <dgm:cxn modelId="{138911C3-54A0-4C42-A08E-1D36DDD5C734}" type="presParOf" srcId="{0DF816E2-6342-4700-BFE4-9B6C94F86F7C}" destId="{A8CC5478-B619-46D3-9FDD-0CD6752C2F5B}" srcOrd="3" destOrd="0" presId="urn:microsoft.com/office/officeart/2018/2/layout/IconLabelList"/>
    <dgm:cxn modelId="{214597E1-45D2-428F-96C5-7624E494A242}" type="presParOf" srcId="{0DF816E2-6342-4700-BFE4-9B6C94F86F7C}" destId="{4352942B-27D0-4B0B-A89D-9D39BF3FB177}" srcOrd="4" destOrd="0" presId="urn:microsoft.com/office/officeart/2018/2/layout/IconLabelList"/>
    <dgm:cxn modelId="{E6B9F6D0-546A-4ED5-859F-C70FC1B6627E}" type="presParOf" srcId="{4352942B-27D0-4B0B-A89D-9D39BF3FB177}" destId="{1178635A-1824-476D-96FA-EB6003C07966}" srcOrd="0" destOrd="0" presId="urn:microsoft.com/office/officeart/2018/2/layout/IconLabelList"/>
    <dgm:cxn modelId="{F94CFC42-3835-4EF3-8465-38B9E33B4404}" type="presParOf" srcId="{4352942B-27D0-4B0B-A89D-9D39BF3FB177}" destId="{DF7DCEC5-2653-4C56-928A-85FD49FEF309}" srcOrd="1" destOrd="0" presId="urn:microsoft.com/office/officeart/2018/2/layout/IconLabelList"/>
    <dgm:cxn modelId="{1F2B9586-8EF0-4107-B61F-1848455D78E5}" type="presParOf" srcId="{4352942B-27D0-4B0B-A89D-9D39BF3FB177}" destId="{FA394CE8-D386-408F-B866-7D190DA8F9F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F0B81A-3329-4E26-BE21-3296704AFF5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6B4D07-87CF-4586-9D51-74A4129CE832}">
      <dgm:prSet custT="1"/>
      <dgm:spPr/>
      <dgm:t>
        <a:bodyPr/>
        <a:lstStyle/>
        <a:p>
          <a:pPr>
            <a:lnSpc>
              <a:spcPct val="100000"/>
            </a:lnSpc>
          </a:pPr>
          <a:r>
            <a:rPr lang="en-US" sz="2400" dirty="0"/>
            <a:t>Endorse or oppose candidates for political office</a:t>
          </a:r>
        </a:p>
      </dgm:t>
    </dgm:pt>
    <dgm:pt modelId="{0DD9D2FC-1BD9-4EB2-A6A4-11E0D33647EF}" type="parTrans" cxnId="{B2768E60-9CA9-4488-B735-FB9E3B5A107D}">
      <dgm:prSet/>
      <dgm:spPr/>
      <dgm:t>
        <a:bodyPr/>
        <a:lstStyle/>
        <a:p>
          <a:endParaRPr lang="en-US"/>
        </a:p>
      </dgm:t>
    </dgm:pt>
    <dgm:pt modelId="{552133F1-6ADE-40C1-A043-76F7BA413620}" type="sibTrans" cxnId="{B2768E60-9CA9-4488-B735-FB9E3B5A107D}">
      <dgm:prSet/>
      <dgm:spPr/>
      <dgm:t>
        <a:bodyPr/>
        <a:lstStyle/>
        <a:p>
          <a:endParaRPr lang="en-US"/>
        </a:p>
      </dgm:t>
    </dgm:pt>
    <dgm:pt modelId="{82F47593-6F29-4345-9A64-E1AEFDE11CB9}">
      <dgm:prSet custT="1"/>
      <dgm:spPr/>
      <dgm:t>
        <a:bodyPr/>
        <a:lstStyle/>
        <a:p>
          <a:pPr>
            <a:lnSpc>
              <a:spcPct val="100000"/>
            </a:lnSpc>
          </a:pPr>
          <a:r>
            <a:rPr lang="en-US" sz="2400" b="0" i="0" dirty="0"/>
            <a:t>Make church facilities available for partisan political purposes</a:t>
          </a:r>
          <a:endParaRPr lang="en-US" sz="2400" b="0" dirty="0"/>
        </a:p>
      </dgm:t>
    </dgm:pt>
    <dgm:pt modelId="{B5C40D31-3928-4113-8540-30A13C621C50}" type="parTrans" cxnId="{4815B2BE-D403-406B-8BFC-C9A119AD72A9}">
      <dgm:prSet/>
      <dgm:spPr/>
      <dgm:t>
        <a:bodyPr/>
        <a:lstStyle/>
        <a:p>
          <a:endParaRPr lang="en-US"/>
        </a:p>
      </dgm:t>
    </dgm:pt>
    <dgm:pt modelId="{4639FC3E-D89F-4CCC-83B1-21E40948DFB6}" type="sibTrans" cxnId="{4815B2BE-D403-406B-8BFC-C9A119AD72A9}">
      <dgm:prSet/>
      <dgm:spPr/>
      <dgm:t>
        <a:bodyPr/>
        <a:lstStyle/>
        <a:p>
          <a:endParaRPr lang="en-US"/>
        </a:p>
      </dgm:t>
    </dgm:pt>
    <dgm:pt modelId="{00C1CC8E-D908-4AD6-A12D-C77EE8FA6689}">
      <dgm:prSet custT="1"/>
      <dgm:spPr/>
      <dgm:t>
        <a:bodyPr/>
        <a:lstStyle/>
        <a:p>
          <a:pPr>
            <a:lnSpc>
              <a:spcPct val="100000"/>
            </a:lnSpc>
          </a:pPr>
          <a:r>
            <a:rPr lang="en-US" sz="2400" dirty="0"/>
            <a:t>Conduct voter registration slanted toward one party</a:t>
          </a:r>
        </a:p>
      </dgm:t>
    </dgm:pt>
    <dgm:pt modelId="{D970FDEC-E8E8-4228-A125-4E5435FA8891}" type="parTrans" cxnId="{E3F5DD45-A9E8-4EC1-80DB-432DCDF8E63A}">
      <dgm:prSet/>
      <dgm:spPr/>
      <dgm:t>
        <a:bodyPr/>
        <a:lstStyle/>
        <a:p>
          <a:endParaRPr lang="en-US"/>
        </a:p>
      </dgm:t>
    </dgm:pt>
    <dgm:pt modelId="{E0ACA7B8-E7BD-40EF-BECD-53CCD16557B5}" type="sibTrans" cxnId="{E3F5DD45-A9E8-4EC1-80DB-432DCDF8E63A}">
      <dgm:prSet/>
      <dgm:spPr/>
      <dgm:t>
        <a:bodyPr/>
        <a:lstStyle/>
        <a:p>
          <a:endParaRPr lang="en-US"/>
        </a:p>
      </dgm:t>
    </dgm:pt>
    <dgm:pt modelId="{886E12B9-A0B6-478C-AFAA-7A59A2A118CC}">
      <dgm:prSet custT="1"/>
      <dgm:spPr/>
      <dgm:t>
        <a:bodyPr/>
        <a:lstStyle/>
        <a:p>
          <a:pPr>
            <a:lnSpc>
              <a:spcPct val="100000"/>
            </a:lnSpc>
          </a:pPr>
          <a:r>
            <a:rPr lang="en-US" sz="2400" dirty="0"/>
            <a:t>Distribute materials not produced by the Diocese, the CCC or the USCCB</a:t>
          </a:r>
        </a:p>
      </dgm:t>
    </dgm:pt>
    <dgm:pt modelId="{FFED4425-056C-4DB8-B750-336E0816C930}" type="parTrans" cxnId="{08FAB63F-0384-4EE6-974C-D1588D11780A}">
      <dgm:prSet/>
      <dgm:spPr/>
      <dgm:t>
        <a:bodyPr/>
        <a:lstStyle/>
        <a:p>
          <a:endParaRPr lang="en-US"/>
        </a:p>
      </dgm:t>
    </dgm:pt>
    <dgm:pt modelId="{B90AE7BA-5CB9-44EC-AAB3-E77CB2061731}" type="sibTrans" cxnId="{08FAB63F-0384-4EE6-974C-D1588D11780A}">
      <dgm:prSet/>
      <dgm:spPr/>
      <dgm:t>
        <a:bodyPr/>
        <a:lstStyle/>
        <a:p>
          <a:endParaRPr lang="en-US"/>
        </a:p>
      </dgm:t>
    </dgm:pt>
    <dgm:pt modelId="{139789ED-30DF-43FD-91F0-83449B3E4421}">
      <dgm:prSet custT="1"/>
      <dgm:spPr/>
      <dgm:t>
        <a:bodyPr/>
        <a:lstStyle/>
        <a:p>
          <a:pPr>
            <a:lnSpc>
              <a:spcPct val="100000"/>
            </a:lnSpc>
          </a:pPr>
          <a:r>
            <a:rPr lang="en-US" sz="2400" dirty="0"/>
            <a:t>Allow political candidates to speak at Mass or other parish gatherings</a:t>
          </a:r>
        </a:p>
      </dgm:t>
    </dgm:pt>
    <dgm:pt modelId="{92F2199D-9A75-498E-AB2C-8173D24AB0F3}" type="sibTrans" cxnId="{427A96BE-EC7D-4BCD-A8FB-5E1B1534C1AA}">
      <dgm:prSet/>
      <dgm:spPr/>
      <dgm:t>
        <a:bodyPr/>
        <a:lstStyle/>
        <a:p>
          <a:endParaRPr lang="en-US"/>
        </a:p>
      </dgm:t>
    </dgm:pt>
    <dgm:pt modelId="{ADA3260B-89C9-41E1-B575-6EB08D5E2842}" type="parTrans" cxnId="{427A96BE-EC7D-4BCD-A8FB-5E1B1534C1AA}">
      <dgm:prSet/>
      <dgm:spPr/>
      <dgm:t>
        <a:bodyPr/>
        <a:lstStyle/>
        <a:p>
          <a:endParaRPr lang="en-US"/>
        </a:p>
      </dgm:t>
    </dgm:pt>
    <dgm:pt modelId="{07BC72AA-8C28-41BA-848F-6F8656E7C4B7}" type="pres">
      <dgm:prSet presAssocID="{D1F0B81A-3329-4E26-BE21-3296704AFF5C}" presName="root" presStyleCnt="0">
        <dgm:presLayoutVars>
          <dgm:dir/>
          <dgm:resizeHandles val="exact"/>
        </dgm:presLayoutVars>
      </dgm:prSet>
      <dgm:spPr/>
    </dgm:pt>
    <dgm:pt modelId="{BBC7744B-8AC4-4F00-94EE-A8899A364E4A}" type="pres">
      <dgm:prSet presAssocID="{666B4D07-87CF-4586-9D51-74A4129CE832}" presName="compNode" presStyleCnt="0"/>
      <dgm:spPr/>
    </dgm:pt>
    <dgm:pt modelId="{A62A729C-4F0D-462D-9FB9-D68BA86F062E}" type="pres">
      <dgm:prSet presAssocID="{666B4D07-87CF-4586-9D51-74A4129CE832}" presName="bgRect" presStyleLbl="bgShp" presStyleIdx="0" presStyleCnt="5"/>
      <dgm:spPr/>
    </dgm:pt>
    <dgm:pt modelId="{7B328BA1-B11D-45D1-9B00-A8D74D356CE7}" type="pres">
      <dgm:prSet presAssocID="{666B4D07-87CF-4586-9D51-74A4129CE83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A42D220D-395C-49D6-B130-ADC40610180C}" type="pres">
      <dgm:prSet presAssocID="{666B4D07-87CF-4586-9D51-74A4129CE832}" presName="spaceRect" presStyleCnt="0"/>
      <dgm:spPr/>
    </dgm:pt>
    <dgm:pt modelId="{EDE42B9F-57D7-4476-B184-2B7C292DA875}" type="pres">
      <dgm:prSet presAssocID="{666B4D07-87CF-4586-9D51-74A4129CE832}" presName="parTx" presStyleLbl="revTx" presStyleIdx="0" presStyleCnt="5">
        <dgm:presLayoutVars>
          <dgm:chMax val="0"/>
          <dgm:chPref val="0"/>
        </dgm:presLayoutVars>
      </dgm:prSet>
      <dgm:spPr/>
    </dgm:pt>
    <dgm:pt modelId="{405C854E-D3B5-43C9-AF2E-34BCC3FE3B2B}" type="pres">
      <dgm:prSet presAssocID="{552133F1-6ADE-40C1-A043-76F7BA413620}" presName="sibTrans" presStyleCnt="0"/>
      <dgm:spPr/>
    </dgm:pt>
    <dgm:pt modelId="{CFE8AC43-794B-4513-9B89-9F8364585710}" type="pres">
      <dgm:prSet presAssocID="{82F47593-6F29-4345-9A64-E1AEFDE11CB9}" presName="compNode" presStyleCnt="0"/>
      <dgm:spPr/>
    </dgm:pt>
    <dgm:pt modelId="{18299E93-6139-4F87-B0CC-6B892EB66722}" type="pres">
      <dgm:prSet presAssocID="{82F47593-6F29-4345-9A64-E1AEFDE11CB9}" presName="bgRect" presStyleLbl="bgShp" presStyleIdx="1" presStyleCnt="5"/>
      <dgm:spPr/>
    </dgm:pt>
    <dgm:pt modelId="{49069FA1-2B11-44A6-A2DF-FB2F91863D8F}" type="pres">
      <dgm:prSet presAssocID="{82F47593-6F29-4345-9A64-E1AEFDE11CB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696BFF6C-2247-4B7D-B6CA-10ED65B83831}" type="pres">
      <dgm:prSet presAssocID="{82F47593-6F29-4345-9A64-E1AEFDE11CB9}" presName="spaceRect" presStyleCnt="0"/>
      <dgm:spPr/>
    </dgm:pt>
    <dgm:pt modelId="{16B728CB-631C-47E3-AC7C-93E813D37021}" type="pres">
      <dgm:prSet presAssocID="{82F47593-6F29-4345-9A64-E1AEFDE11CB9}" presName="parTx" presStyleLbl="revTx" presStyleIdx="1" presStyleCnt="5">
        <dgm:presLayoutVars>
          <dgm:chMax val="0"/>
          <dgm:chPref val="0"/>
        </dgm:presLayoutVars>
      </dgm:prSet>
      <dgm:spPr/>
    </dgm:pt>
    <dgm:pt modelId="{346E4BAA-3DB2-47FE-A66E-A5AA57C38AA5}" type="pres">
      <dgm:prSet presAssocID="{4639FC3E-D89F-4CCC-83B1-21E40948DFB6}" presName="sibTrans" presStyleCnt="0"/>
      <dgm:spPr/>
    </dgm:pt>
    <dgm:pt modelId="{D231927E-703B-401B-B64F-277F790ED3F7}" type="pres">
      <dgm:prSet presAssocID="{139789ED-30DF-43FD-91F0-83449B3E4421}" presName="compNode" presStyleCnt="0"/>
      <dgm:spPr/>
    </dgm:pt>
    <dgm:pt modelId="{189DA1BC-48B2-41BE-8AF6-A00B70D2B27F}" type="pres">
      <dgm:prSet presAssocID="{139789ED-30DF-43FD-91F0-83449B3E4421}" presName="bgRect" presStyleLbl="bgShp" presStyleIdx="2" presStyleCnt="5" custLinFactNeighborX="-5" custLinFactNeighborY="6765"/>
      <dgm:spPr/>
    </dgm:pt>
    <dgm:pt modelId="{6235B7E5-54E8-4506-BC1F-359C617632F7}" type="pres">
      <dgm:prSet presAssocID="{139789ED-30DF-43FD-91F0-83449B3E442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29D48B8F-2007-4207-9B60-867405F70B10}" type="pres">
      <dgm:prSet presAssocID="{139789ED-30DF-43FD-91F0-83449B3E4421}" presName="spaceRect" presStyleCnt="0"/>
      <dgm:spPr/>
    </dgm:pt>
    <dgm:pt modelId="{03860350-A76B-401B-8555-DAD995A59838}" type="pres">
      <dgm:prSet presAssocID="{139789ED-30DF-43FD-91F0-83449B3E4421}" presName="parTx" presStyleLbl="revTx" presStyleIdx="2" presStyleCnt="5">
        <dgm:presLayoutVars>
          <dgm:chMax val="0"/>
          <dgm:chPref val="0"/>
        </dgm:presLayoutVars>
      </dgm:prSet>
      <dgm:spPr/>
    </dgm:pt>
    <dgm:pt modelId="{34099FB0-05FD-4C3E-BCDB-D5133C008D03}" type="pres">
      <dgm:prSet presAssocID="{92F2199D-9A75-498E-AB2C-8173D24AB0F3}" presName="sibTrans" presStyleCnt="0"/>
      <dgm:spPr/>
    </dgm:pt>
    <dgm:pt modelId="{C6CFD053-0855-4A88-A08D-FFD654A36C98}" type="pres">
      <dgm:prSet presAssocID="{00C1CC8E-D908-4AD6-A12D-C77EE8FA6689}" presName="compNode" presStyleCnt="0"/>
      <dgm:spPr/>
    </dgm:pt>
    <dgm:pt modelId="{2F98CFA1-6799-4E6F-88F4-ACFDF33F4C58}" type="pres">
      <dgm:prSet presAssocID="{00C1CC8E-D908-4AD6-A12D-C77EE8FA6689}" presName="bgRect" presStyleLbl="bgShp" presStyleIdx="3" presStyleCnt="5"/>
      <dgm:spPr/>
    </dgm:pt>
    <dgm:pt modelId="{4C64481D-3F7F-4F21-B710-39EF7DB4D1DB}" type="pres">
      <dgm:prSet presAssocID="{00C1CC8E-D908-4AD6-A12D-C77EE8FA668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BA16F031-F397-4C06-A39E-71C10257CD51}" type="pres">
      <dgm:prSet presAssocID="{00C1CC8E-D908-4AD6-A12D-C77EE8FA6689}" presName="spaceRect" presStyleCnt="0"/>
      <dgm:spPr/>
    </dgm:pt>
    <dgm:pt modelId="{240D99CA-B00F-4A58-AA8C-997D9FFE0CB1}" type="pres">
      <dgm:prSet presAssocID="{00C1CC8E-D908-4AD6-A12D-C77EE8FA6689}" presName="parTx" presStyleLbl="revTx" presStyleIdx="3" presStyleCnt="5">
        <dgm:presLayoutVars>
          <dgm:chMax val="0"/>
          <dgm:chPref val="0"/>
        </dgm:presLayoutVars>
      </dgm:prSet>
      <dgm:spPr/>
    </dgm:pt>
    <dgm:pt modelId="{14DB446E-5FC7-4A2A-9EEB-CE13AFBE471A}" type="pres">
      <dgm:prSet presAssocID="{E0ACA7B8-E7BD-40EF-BECD-53CCD16557B5}" presName="sibTrans" presStyleCnt="0"/>
      <dgm:spPr/>
    </dgm:pt>
    <dgm:pt modelId="{BC1E35B9-FF7D-4874-9A1D-8D2A4D8FFCFD}" type="pres">
      <dgm:prSet presAssocID="{886E12B9-A0B6-478C-AFAA-7A59A2A118CC}" presName="compNode" presStyleCnt="0"/>
      <dgm:spPr/>
    </dgm:pt>
    <dgm:pt modelId="{063CE42A-454C-47F8-9AD0-612F16675E2C}" type="pres">
      <dgm:prSet presAssocID="{886E12B9-A0B6-478C-AFAA-7A59A2A118CC}" presName="bgRect" presStyleLbl="bgShp" presStyleIdx="4" presStyleCnt="5" custLinFactNeighborX="-5" custLinFactNeighborY="10823"/>
      <dgm:spPr/>
    </dgm:pt>
    <dgm:pt modelId="{CC1AE7D9-3A03-4C8D-88D8-8D2BF4A1378F}" type="pres">
      <dgm:prSet presAssocID="{886E12B9-A0B6-478C-AFAA-7A59A2A118C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lter"/>
        </a:ext>
      </dgm:extLst>
    </dgm:pt>
    <dgm:pt modelId="{B2F404D2-E2B5-498E-9182-2138A7877B2C}" type="pres">
      <dgm:prSet presAssocID="{886E12B9-A0B6-478C-AFAA-7A59A2A118CC}" presName="spaceRect" presStyleCnt="0"/>
      <dgm:spPr/>
    </dgm:pt>
    <dgm:pt modelId="{EEA9FB1A-6E24-419A-B252-AB6B7D4E24C9}" type="pres">
      <dgm:prSet presAssocID="{886E12B9-A0B6-478C-AFAA-7A59A2A118CC}" presName="parTx" presStyleLbl="revTx" presStyleIdx="4" presStyleCnt="5">
        <dgm:presLayoutVars>
          <dgm:chMax val="0"/>
          <dgm:chPref val="0"/>
        </dgm:presLayoutVars>
      </dgm:prSet>
      <dgm:spPr/>
    </dgm:pt>
  </dgm:ptLst>
  <dgm:cxnLst>
    <dgm:cxn modelId="{813D3310-8D04-42A5-994A-39FE8FADFE47}" type="presOf" srcId="{00C1CC8E-D908-4AD6-A12D-C77EE8FA6689}" destId="{240D99CA-B00F-4A58-AA8C-997D9FFE0CB1}" srcOrd="0" destOrd="0" presId="urn:microsoft.com/office/officeart/2018/2/layout/IconVerticalSolidList"/>
    <dgm:cxn modelId="{08FAB63F-0384-4EE6-974C-D1588D11780A}" srcId="{D1F0B81A-3329-4E26-BE21-3296704AFF5C}" destId="{886E12B9-A0B6-478C-AFAA-7A59A2A118CC}" srcOrd="4" destOrd="0" parTransId="{FFED4425-056C-4DB8-B750-336E0816C930}" sibTransId="{B90AE7BA-5CB9-44EC-AAB3-E77CB2061731}"/>
    <dgm:cxn modelId="{E3F5DD45-A9E8-4EC1-80DB-432DCDF8E63A}" srcId="{D1F0B81A-3329-4E26-BE21-3296704AFF5C}" destId="{00C1CC8E-D908-4AD6-A12D-C77EE8FA6689}" srcOrd="3" destOrd="0" parTransId="{D970FDEC-E8E8-4228-A125-4E5435FA8891}" sibTransId="{E0ACA7B8-E7BD-40EF-BECD-53CCD16557B5}"/>
    <dgm:cxn modelId="{22768D49-B787-4B69-8875-65E32842EA26}" type="presOf" srcId="{D1F0B81A-3329-4E26-BE21-3296704AFF5C}" destId="{07BC72AA-8C28-41BA-848F-6F8656E7C4B7}" srcOrd="0" destOrd="0" presId="urn:microsoft.com/office/officeart/2018/2/layout/IconVerticalSolidList"/>
    <dgm:cxn modelId="{B2768E60-9CA9-4488-B735-FB9E3B5A107D}" srcId="{D1F0B81A-3329-4E26-BE21-3296704AFF5C}" destId="{666B4D07-87CF-4586-9D51-74A4129CE832}" srcOrd="0" destOrd="0" parTransId="{0DD9D2FC-1BD9-4EB2-A6A4-11E0D33647EF}" sibTransId="{552133F1-6ADE-40C1-A043-76F7BA413620}"/>
    <dgm:cxn modelId="{193CC990-2850-4408-92A8-1E79653D4C35}" type="presOf" srcId="{886E12B9-A0B6-478C-AFAA-7A59A2A118CC}" destId="{EEA9FB1A-6E24-419A-B252-AB6B7D4E24C9}" srcOrd="0" destOrd="0" presId="urn:microsoft.com/office/officeart/2018/2/layout/IconVerticalSolidList"/>
    <dgm:cxn modelId="{3E8742BA-04CB-480B-8075-60A169E65323}" type="presOf" srcId="{139789ED-30DF-43FD-91F0-83449B3E4421}" destId="{03860350-A76B-401B-8555-DAD995A59838}" srcOrd="0" destOrd="0" presId="urn:microsoft.com/office/officeart/2018/2/layout/IconVerticalSolidList"/>
    <dgm:cxn modelId="{427A96BE-EC7D-4BCD-A8FB-5E1B1534C1AA}" srcId="{D1F0B81A-3329-4E26-BE21-3296704AFF5C}" destId="{139789ED-30DF-43FD-91F0-83449B3E4421}" srcOrd="2" destOrd="0" parTransId="{ADA3260B-89C9-41E1-B575-6EB08D5E2842}" sibTransId="{92F2199D-9A75-498E-AB2C-8173D24AB0F3}"/>
    <dgm:cxn modelId="{4815B2BE-D403-406B-8BFC-C9A119AD72A9}" srcId="{D1F0B81A-3329-4E26-BE21-3296704AFF5C}" destId="{82F47593-6F29-4345-9A64-E1AEFDE11CB9}" srcOrd="1" destOrd="0" parTransId="{B5C40D31-3928-4113-8540-30A13C621C50}" sibTransId="{4639FC3E-D89F-4CCC-83B1-21E40948DFB6}"/>
    <dgm:cxn modelId="{3FCAE1BE-B175-4BF8-8921-929BBE4A3E8F}" type="presOf" srcId="{82F47593-6F29-4345-9A64-E1AEFDE11CB9}" destId="{16B728CB-631C-47E3-AC7C-93E813D37021}" srcOrd="0" destOrd="0" presId="urn:microsoft.com/office/officeart/2018/2/layout/IconVerticalSolidList"/>
    <dgm:cxn modelId="{00D073D3-B501-4DB4-A888-74D527DC00D7}" type="presOf" srcId="{666B4D07-87CF-4586-9D51-74A4129CE832}" destId="{EDE42B9F-57D7-4476-B184-2B7C292DA875}" srcOrd="0" destOrd="0" presId="urn:microsoft.com/office/officeart/2018/2/layout/IconVerticalSolidList"/>
    <dgm:cxn modelId="{E156DEC4-5E5E-4F41-93AC-4DFEC2091567}" type="presParOf" srcId="{07BC72AA-8C28-41BA-848F-6F8656E7C4B7}" destId="{BBC7744B-8AC4-4F00-94EE-A8899A364E4A}" srcOrd="0" destOrd="0" presId="urn:microsoft.com/office/officeart/2018/2/layout/IconVerticalSolidList"/>
    <dgm:cxn modelId="{80841B0D-41A2-4827-AB4F-9D74931A1ED8}" type="presParOf" srcId="{BBC7744B-8AC4-4F00-94EE-A8899A364E4A}" destId="{A62A729C-4F0D-462D-9FB9-D68BA86F062E}" srcOrd="0" destOrd="0" presId="urn:microsoft.com/office/officeart/2018/2/layout/IconVerticalSolidList"/>
    <dgm:cxn modelId="{E2325BC4-8257-4282-9EA6-2D478DCEB6C9}" type="presParOf" srcId="{BBC7744B-8AC4-4F00-94EE-A8899A364E4A}" destId="{7B328BA1-B11D-45D1-9B00-A8D74D356CE7}" srcOrd="1" destOrd="0" presId="urn:microsoft.com/office/officeart/2018/2/layout/IconVerticalSolidList"/>
    <dgm:cxn modelId="{04AECF77-30BD-4B68-9AB9-9861394830D4}" type="presParOf" srcId="{BBC7744B-8AC4-4F00-94EE-A8899A364E4A}" destId="{A42D220D-395C-49D6-B130-ADC40610180C}" srcOrd="2" destOrd="0" presId="urn:microsoft.com/office/officeart/2018/2/layout/IconVerticalSolidList"/>
    <dgm:cxn modelId="{3947D6E4-5C7F-4675-AE45-17AF2158FE1F}" type="presParOf" srcId="{BBC7744B-8AC4-4F00-94EE-A8899A364E4A}" destId="{EDE42B9F-57D7-4476-B184-2B7C292DA875}" srcOrd="3" destOrd="0" presId="urn:microsoft.com/office/officeart/2018/2/layout/IconVerticalSolidList"/>
    <dgm:cxn modelId="{0A495E47-F759-4D56-AFE9-270119FF3ECF}" type="presParOf" srcId="{07BC72AA-8C28-41BA-848F-6F8656E7C4B7}" destId="{405C854E-D3B5-43C9-AF2E-34BCC3FE3B2B}" srcOrd="1" destOrd="0" presId="urn:microsoft.com/office/officeart/2018/2/layout/IconVerticalSolidList"/>
    <dgm:cxn modelId="{8F500593-05FF-450B-8D07-6B589425D58D}" type="presParOf" srcId="{07BC72AA-8C28-41BA-848F-6F8656E7C4B7}" destId="{CFE8AC43-794B-4513-9B89-9F8364585710}" srcOrd="2" destOrd="0" presId="urn:microsoft.com/office/officeart/2018/2/layout/IconVerticalSolidList"/>
    <dgm:cxn modelId="{B49A9765-B22D-4C4B-B441-156417C93A85}" type="presParOf" srcId="{CFE8AC43-794B-4513-9B89-9F8364585710}" destId="{18299E93-6139-4F87-B0CC-6B892EB66722}" srcOrd="0" destOrd="0" presId="urn:microsoft.com/office/officeart/2018/2/layout/IconVerticalSolidList"/>
    <dgm:cxn modelId="{0FE650E5-FF35-4CA3-9C3D-73A7196A401B}" type="presParOf" srcId="{CFE8AC43-794B-4513-9B89-9F8364585710}" destId="{49069FA1-2B11-44A6-A2DF-FB2F91863D8F}" srcOrd="1" destOrd="0" presId="urn:microsoft.com/office/officeart/2018/2/layout/IconVerticalSolidList"/>
    <dgm:cxn modelId="{B14F9B7F-8390-4B1E-A32C-1F52142F4070}" type="presParOf" srcId="{CFE8AC43-794B-4513-9B89-9F8364585710}" destId="{696BFF6C-2247-4B7D-B6CA-10ED65B83831}" srcOrd="2" destOrd="0" presId="urn:microsoft.com/office/officeart/2018/2/layout/IconVerticalSolidList"/>
    <dgm:cxn modelId="{DB0B520C-2D1D-449C-BA6F-96869486DEE1}" type="presParOf" srcId="{CFE8AC43-794B-4513-9B89-9F8364585710}" destId="{16B728CB-631C-47E3-AC7C-93E813D37021}" srcOrd="3" destOrd="0" presId="urn:microsoft.com/office/officeart/2018/2/layout/IconVerticalSolidList"/>
    <dgm:cxn modelId="{A80E8ED1-56C6-48AC-9024-BA0B6A18F582}" type="presParOf" srcId="{07BC72AA-8C28-41BA-848F-6F8656E7C4B7}" destId="{346E4BAA-3DB2-47FE-A66E-A5AA57C38AA5}" srcOrd="3" destOrd="0" presId="urn:microsoft.com/office/officeart/2018/2/layout/IconVerticalSolidList"/>
    <dgm:cxn modelId="{6EF13F0C-07B2-4BFC-BCEC-42F312444298}" type="presParOf" srcId="{07BC72AA-8C28-41BA-848F-6F8656E7C4B7}" destId="{D231927E-703B-401B-B64F-277F790ED3F7}" srcOrd="4" destOrd="0" presId="urn:microsoft.com/office/officeart/2018/2/layout/IconVerticalSolidList"/>
    <dgm:cxn modelId="{762D96CC-673D-4F48-A5C7-F7F4760C3582}" type="presParOf" srcId="{D231927E-703B-401B-B64F-277F790ED3F7}" destId="{189DA1BC-48B2-41BE-8AF6-A00B70D2B27F}" srcOrd="0" destOrd="0" presId="urn:microsoft.com/office/officeart/2018/2/layout/IconVerticalSolidList"/>
    <dgm:cxn modelId="{D95F670A-27ED-4E1D-9C88-CDA2422E4F4E}" type="presParOf" srcId="{D231927E-703B-401B-B64F-277F790ED3F7}" destId="{6235B7E5-54E8-4506-BC1F-359C617632F7}" srcOrd="1" destOrd="0" presId="urn:microsoft.com/office/officeart/2018/2/layout/IconVerticalSolidList"/>
    <dgm:cxn modelId="{1A8F1A10-0C4D-4A67-9B03-D7DE73E2594B}" type="presParOf" srcId="{D231927E-703B-401B-B64F-277F790ED3F7}" destId="{29D48B8F-2007-4207-9B60-867405F70B10}" srcOrd="2" destOrd="0" presId="urn:microsoft.com/office/officeart/2018/2/layout/IconVerticalSolidList"/>
    <dgm:cxn modelId="{854B7D1C-6366-4B5E-A5DE-D32EF2427062}" type="presParOf" srcId="{D231927E-703B-401B-B64F-277F790ED3F7}" destId="{03860350-A76B-401B-8555-DAD995A59838}" srcOrd="3" destOrd="0" presId="urn:microsoft.com/office/officeart/2018/2/layout/IconVerticalSolidList"/>
    <dgm:cxn modelId="{E103774A-A3A0-47F7-85EE-3C01126BD848}" type="presParOf" srcId="{07BC72AA-8C28-41BA-848F-6F8656E7C4B7}" destId="{34099FB0-05FD-4C3E-BCDB-D5133C008D03}" srcOrd="5" destOrd="0" presId="urn:microsoft.com/office/officeart/2018/2/layout/IconVerticalSolidList"/>
    <dgm:cxn modelId="{52F27731-A9C0-4838-83D2-3FC6E460C013}" type="presParOf" srcId="{07BC72AA-8C28-41BA-848F-6F8656E7C4B7}" destId="{C6CFD053-0855-4A88-A08D-FFD654A36C98}" srcOrd="6" destOrd="0" presId="urn:microsoft.com/office/officeart/2018/2/layout/IconVerticalSolidList"/>
    <dgm:cxn modelId="{CD0AA7C3-8B94-4EBC-8FA1-45F145C90393}" type="presParOf" srcId="{C6CFD053-0855-4A88-A08D-FFD654A36C98}" destId="{2F98CFA1-6799-4E6F-88F4-ACFDF33F4C58}" srcOrd="0" destOrd="0" presId="urn:microsoft.com/office/officeart/2018/2/layout/IconVerticalSolidList"/>
    <dgm:cxn modelId="{F9BDD4ED-3489-4939-A787-8276E2CC2E22}" type="presParOf" srcId="{C6CFD053-0855-4A88-A08D-FFD654A36C98}" destId="{4C64481D-3F7F-4F21-B710-39EF7DB4D1DB}" srcOrd="1" destOrd="0" presId="urn:microsoft.com/office/officeart/2018/2/layout/IconVerticalSolidList"/>
    <dgm:cxn modelId="{7D0C4E28-0E08-48EF-8C23-8749EFCEB626}" type="presParOf" srcId="{C6CFD053-0855-4A88-A08D-FFD654A36C98}" destId="{BA16F031-F397-4C06-A39E-71C10257CD51}" srcOrd="2" destOrd="0" presId="urn:microsoft.com/office/officeart/2018/2/layout/IconVerticalSolidList"/>
    <dgm:cxn modelId="{6F249D62-447D-4649-AD7E-986101B7BE84}" type="presParOf" srcId="{C6CFD053-0855-4A88-A08D-FFD654A36C98}" destId="{240D99CA-B00F-4A58-AA8C-997D9FFE0CB1}" srcOrd="3" destOrd="0" presId="urn:microsoft.com/office/officeart/2018/2/layout/IconVerticalSolidList"/>
    <dgm:cxn modelId="{A327D2B8-A96B-4131-B603-E346034620FF}" type="presParOf" srcId="{07BC72AA-8C28-41BA-848F-6F8656E7C4B7}" destId="{14DB446E-5FC7-4A2A-9EEB-CE13AFBE471A}" srcOrd="7" destOrd="0" presId="urn:microsoft.com/office/officeart/2018/2/layout/IconVerticalSolidList"/>
    <dgm:cxn modelId="{EBD4041E-CF8E-411E-82C2-64D763E1C49A}" type="presParOf" srcId="{07BC72AA-8C28-41BA-848F-6F8656E7C4B7}" destId="{BC1E35B9-FF7D-4874-9A1D-8D2A4D8FFCFD}" srcOrd="8" destOrd="0" presId="urn:microsoft.com/office/officeart/2018/2/layout/IconVerticalSolidList"/>
    <dgm:cxn modelId="{82EC2A99-4123-4808-B8BF-2D94FBE1D2BC}" type="presParOf" srcId="{BC1E35B9-FF7D-4874-9A1D-8D2A4D8FFCFD}" destId="{063CE42A-454C-47F8-9AD0-612F16675E2C}" srcOrd="0" destOrd="0" presId="urn:microsoft.com/office/officeart/2018/2/layout/IconVerticalSolidList"/>
    <dgm:cxn modelId="{1B47BC66-8824-4982-8D28-D615AAE40C27}" type="presParOf" srcId="{BC1E35B9-FF7D-4874-9A1D-8D2A4D8FFCFD}" destId="{CC1AE7D9-3A03-4C8D-88D8-8D2BF4A1378F}" srcOrd="1" destOrd="0" presId="urn:microsoft.com/office/officeart/2018/2/layout/IconVerticalSolidList"/>
    <dgm:cxn modelId="{520583E3-8F7A-4715-BF57-7815DE3A261E}" type="presParOf" srcId="{BC1E35B9-FF7D-4874-9A1D-8D2A4D8FFCFD}" destId="{B2F404D2-E2B5-498E-9182-2138A7877B2C}" srcOrd="2" destOrd="0" presId="urn:microsoft.com/office/officeart/2018/2/layout/IconVerticalSolidList"/>
    <dgm:cxn modelId="{C940FD04-E541-46A7-BAB7-E3A353304539}" type="presParOf" srcId="{BC1E35B9-FF7D-4874-9A1D-8D2A4D8FFCFD}" destId="{EEA9FB1A-6E24-419A-B252-AB6B7D4E24C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6DF5959-E99A-4B18-BA5E-6998391EBA2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545F428-DD44-4F3C-931D-CCF1571EBF42}">
      <dgm:prSet/>
      <dgm:spPr/>
      <dgm:t>
        <a:bodyPr/>
        <a:lstStyle/>
        <a:p>
          <a:r>
            <a:rPr lang="en-US"/>
            <a:t>“The voice of God resounding in the human heart.”</a:t>
          </a:r>
        </a:p>
      </dgm:t>
    </dgm:pt>
    <dgm:pt modelId="{9DD5F5CD-20E6-438F-BD82-A8026DB5F1F6}" type="parTrans" cxnId="{A4253D86-0952-4D52-89D7-34AE315F3E97}">
      <dgm:prSet/>
      <dgm:spPr/>
      <dgm:t>
        <a:bodyPr/>
        <a:lstStyle/>
        <a:p>
          <a:endParaRPr lang="en-US"/>
        </a:p>
      </dgm:t>
    </dgm:pt>
    <dgm:pt modelId="{888F4EF3-5740-4B0C-A043-835EEBCE4A6D}" type="sibTrans" cxnId="{A4253D86-0952-4D52-89D7-34AE315F3E97}">
      <dgm:prSet/>
      <dgm:spPr/>
      <dgm:t>
        <a:bodyPr/>
        <a:lstStyle/>
        <a:p>
          <a:endParaRPr lang="en-US"/>
        </a:p>
      </dgm:t>
    </dgm:pt>
    <dgm:pt modelId="{D599E0C3-8D31-4A3C-AB03-6FFDF60893F5}">
      <dgm:prSet/>
      <dgm:spPr/>
      <dgm:t>
        <a:bodyPr/>
        <a:lstStyle/>
        <a:p>
          <a:r>
            <a:rPr lang="en-US" dirty="0"/>
            <a:t>Calls us to love good and avoid evil</a:t>
          </a:r>
        </a:p>
      </dgm:t>
    </dgm:pt>
    <dgm:pt modelId="{7F1626B4-723F-4602-925B-75514237CFFE}" type="parTrans" cxnId="{13D96FD9-61EF-4915-BE30-65BEB9ABDC41}">
      <dgm:prSet/>
      <dgm:spPr/>
      <dgm:t>
        <a:bodyPr/>
        <a:lstStyle/>
        <a:p>
          <a:endParaRPr lang="en-US"/>
        </a:p>
      </dgm:t>
    </dgm:pt>
    <dgm:pt modelId="{F5B487C4-C401-4F1D-92BA-46730C638D09}" type="sibTrans" cxnId="{13D96FD9-61EF-4915-BE30-65BEB9ABDC41}">
      <dgm:prSet/>
      <dgm:spPr/>
      <dgm:t>
        <a:bodyPr/>
        <a:lstStyle/>
        <a:p>
          <a:endParaRPr lang="en-US"/>
        </a:p>
      </dgm:t>
    </dgm:pt>
    <dgm:pt modelId="{585DD586-59F8-4757-AEEE-D01074575F01}">
      <dgm:prSet/>
      <dgm:spPr/>
      <dgm:t>
        <a:bodyPr/>
        <a:lstStyle/>
        <a:p>
          <a:r>
            <a:rPr lang="en-US"/>
            <a:t>Formed throughout our lifetime</a:t>
          </a:r>
        </a:p>
      </dgm:t>
    </dgm:pt>
    <dgm:pt modelId="{650C6ECD-C408-41EC-8D16-DBFCCA6FFEEC}" type="parTrans" cxnId="{BC9B6AAC-3E3F-4CE6-8840-C7403E698AAF}">
      <dgm:prSet/>
      <dgm:spPr/>
      <dgm:t>
        <a:bodyPr/>
        <a:lstStyle/>
        <a:p>
          <a:endParaRPr lang="en-US"/>
        </a:p>
      </dgm:t>
    </dgm:pt>
    <dgm:pt modelId="{F24EA3EE-7DAA-45B1-A467-38B68B250393}" type="sibTrans" cxnId="{BC9B6AAC-3E3F-4CE6-8840-C7403E698AAF}">
      <dgm:prSet/>
      <dgm:spPr/>
      <dgm:t>
        <a:bodyPr/>
        <a:lstStyle/>
        <a:p>
          <a:endParaRPr lang="en-US"/>
        </a:p>
      </dgm:t>
    </dgm:pt>
    <dgm:pt modelId="{C36D42DD-EB06-4F6D-AD6B-384F959C49C7}">
      <dgm:prSet/>
      <dgm:spPr/>
      <dgm:t>
        <a:bodyPr/>
        <a:lstStyle/>
        <a:p>
          <a:r>
            <a:rPr lang="en-US"/>
            <a:t>Our faith community helps us to form it </a:t>
          </a:r>
        </a:p>
      </dgm:t>
    </dgm:pt>
    <dgm:pt modelId="{E3C9282C-4FD8-417D-8200-89197EB3DBD6}" type="parTrans" cxnId="{1A97733A-0D8A-4774-8CE3-7EA6A46DF0E0}">
      <dgm:prSet/>
      <dgm:spPr/>
      <dgm:t>
        <a:bodyPr/>
        <a:lstStyle/>
        <a:p>
          <a:endParaRPr lang="en-US"/>
        </a:p>
      </dgm:t>
    </dgm:pt>
    <dgm:pt modelId="{3E683622-BF36-4DDA-B4DE-BB9EBD31B02E}" type="sibTrans" cxnId="{1A97733A-0D8A-4774-8CE3-7EA6A46DF0E0}">
      <dgm:prSet/>
      <dgm:spPr/>
      <dgm:t>
        <a:bodyPr/>
        <a:lstStyle/>
        <a:p>
          <a:endParaRPr lang="en-US"/>
        </a:p>
      </dgm:t>
    </dgm:pt>
    <dgm:pt modelId="{75F5F330-8936-4F5C-97C3-812029B7C176}" type="pres">
      <dgm:prSet presAssocID="{D6DF5959-E99A-4B18-BA5E-6998391EBA2B}" presName="root" presStyleCnt="0">
        <dgm:presLayoutVars>
          <dgm:dir/>
          <dgm:resizeHandles val="exact"/>
        </dgm:presLayoutVars>
      </dgm:prSet>
      <dgm:spPr/>
    </dgm:pt>
    <dgm:pt modelId="{72FB19BE-9995-4833-8ADB-67947E4852EA}" type="pres">
      <dgm:prSet presAssocID="{4545F428-DD44-4F3C-931D-CCF1571EBF42}" presName="compNode" presStyleCnt="0"/>
      <dgm:spPr/>
    </dgm:pt>
    <dgm:pt modelId="{F43014F5-7A34-4590-906E-72298E04EF8F}" type="pres">
      <dgm:prSet presAssocID="{4545F428-DD44-4F3C-931D-CCF1571EBF42}" presName="bgRect" presStyleLbl="bgShp" presStyleIdx="0" presStyleCnt="4"/>
      <dgm:spPr/>
    </dgm:pt>
    <dgm:pt modelId="{64991538-0F5D-4339-A40E-155C24BB1059}" type="pres">
      <dgm:prSet presAssocID="{4545F428-DD44-4F3C-931D-CCF1571EBF4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ove Letter"/>
        </a:ext>
      </dgm:extLst>
    </dgm:pt>
    <dgm:pt modelId="{4B2380C3-AF30-4DC2-B1A6-8ABF058D8216}" type="pres">
      <dgm:prSet presAssocID="{4545F428-DD44-4F3C-931D-CCF1571EBF42}" presName="spaceRect" presStyleCnt="0"/>
      <dgm:spPr/>
    </dgm:pt>
    <dgm:pt modelId="{E994901A-A08D-4D31-B6D4-4AD06F8175FB}" type="pres">
      <dgm:prSet presAssocID="{4545F428-DD44-4F3C-931D-CCF1571EBF42}" presName="parTx" presStyleLbl="revTx" presStyleIdx="0" presStyleCnt="4">
        <dgm:presLayoutVars>
          <dgm:chMax val="0"/>
          <dgm:chPref val="0"/>
        </dgm:presLayoutVars>
      </dgm:prSet>
      <dgm:spPr/>
    </dgm:pt>
    <dgm:pt modelId="{99393E86-6E40-4D1E-AE64-5001782F8CF4}" type="pres">
      <dgm:prSet presAssocID="{888F4EF3-5740-4B0C-A043-835EEBCE4A6D}" presName="sibTrans" presStyleCnt="0"/>
      <dgm:spPr/>
    </dgm:pt>
    <dgm:pt modelId="{A1AAEE36-9580-4C19-A931-23F1432D93CB}" type="pres">
      <dgm:prSet presAssocID="{D599E0C3-8D31-4A3C-AB03-6FFDF60893F5}" presName="compNode" presStyleCnt="0"/>
      <dgm:spPr/>
    </dgm:pt>
    <dgm:pt modelId="{3568E19A-E6CB-46D1-96C9-EA0471D1A135}" type="pres">
      <dgm:prSet presAssocID="{D599E0C3-8D31-4A3C-AB03-6FFDF60893F5}" presName="bgRect" presStyleLbl="bgShp" presStyleIdx="1" presStyleCnt="4"/>
      <dgm:spPr/>
    </dgm:pt>
    <dgm:pt modelId="{EB9F3D33-CBDF-4087-97C4-42B7250782D3}" type="pres">
      <dgm:prSet presAssocID="{D599E0C3-8D31-4A3C-AB03-6FFDF60893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Lock"/>
        </a:ext>
      </dgm:extLst>
    </dgm:pt>
    <dgm:pt modelId="{1478C4C6-24C5-4175-A791-D0B14F3A4661}" type="pres">
      <dgm:prSet presAssocID="{D599E0C3-8D31-4A3C-AB03-6FFDF60893F5}" presName="spaceRect" presStyleCnt="0"/>
      <dgm:spPr/>
    </dgm:pt>
    <dgm:pt modelId="{D0FAFE51-07CA-459A-87C0-804DBC4E01CE}" type="pres">
      <dgm:prSet presAssocID="{D599E0C3-8D31-4A3C-AB03-6FFDF60893F5}" presName="parTx" presStyleLbl="revTx" presStyleIdx="1" presStyleCnt="4">
        <dgm:presLayoutVars>
          <dgm:chMax val="0"/>
          <dgm:chPref val="0"/>
        </dgm:presLayoutVars>
      </dgm:prSet>
      <dgm:spPr/>
    </dgm:pt>
    <dgm:pt modelId="{0498C4DA-BA1E-49F9-BCCF-5B9A028B7B94}" type="pres">
      <dgm:prSet presAssocID="{F5B487C4-C401-4F1D-92BA-46730C638D09}" presName="sibTrans" presStyleCnt="0"/>
      <dgm:spPr/>
    </dgm:pt>
    <dgm:pt modelId="{6A96923E-E601-49E0-B607-4108BF8E60CD}" type="pres">
      <dgm:prSet presAssocID="{585DD586-59F8-4757-AEEE-D01074575F01}" presName="compNode" presStyleCnt="0"/>
      <dgm:spPr/>
    </dgm:pt>
    <dgm:pt modelId="{2062C5B9-47AE-4649-807C-8ED9D45FD848}" type="pres">
      <dgm:prSet presAssocID="{585DD586-59F8-4757-AEEE-D01074575F01}" presName="bgRect" presStyleLbl="bgShp" presStyleIdx="2" presStyleCnt="4"/>
      <dgm:spPr/>
    </dgm:pt>
    <dgm:pt modelId="{F4E5D73A-E309-4DBD-AA73-B7C26F7BE2DE}" type="pres">
      <dgm:prSet presAssocID="{585DD586-59F8-4757-AEEE-D01074575F0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18D88458-FFA6-4316-9C2B-33A493CFF1BD}" type="pres">
      <dgm:prSet presAssocID="{585DD586-59F8-4757-AEEE-D01074575F01}" presName="spaceRect" presStyleCnt="0"/>
      <dgm:spPr/>
    </dgm:pt>
    <dgm:pt modelId="{D0163574-1887-4A1B-ABE7-8800751CAB46}" type="pres">
      <dgm:prSet presAssocID="{585DD586-59F8-4757-AEEE-D01074575F01}" presName="parTx" presStyleLbl="revTx" presStyleIdx="2" presStyleCnt="4">
        <dgm:presLayoutVars>
          <dgm:chMax val="0"/>
          <dgm:chPref val="0"/>
        </dgm:presLayoutVars>
      </dgm:prSet>
      <dgm:spPr/>
    </dgm:pt>
    <dgm:pt modelId="{9EBE7376-AC0F-41D8-8F81-5EF5B4C3C546}" type="pres">
      <dgm:prSet presAssocID="{F24EA3EE-7DAA-45B1-A467-38B68B250393}" presName="sibTrans" presStyleCnt="0"/>
      <dgm:spPr/>
    </dgm:pt>
    <dgm:pt modelId="{DBD6A24B-D413-4B5A-9BA7-1493BDD5BDA4}" type="pres">
      <dgm:prSet presAssocID="{C36D42DD-EB06-4F6D-AD6B-384F959C49C7}" presName="compNode" presStyleCnt="0"/>
      <dgm:spPr/>
    </dgm:pt>
    <dgm:pt modelId="{F5BA15CB-D236-4B7B-845A-F3A3095D446E}" type="pres">
      <dgm:prSet presAssocID="{C36D42DD-EB06-4F6D-AD6B-384F959C49C7}" presName="bgRect" presStyleLbl="bgShp" presStyleIdx="3" presStyleCnt="4"/>
      <dgm:spPr/>
    </dgm:pt>
    <dgm:pt modelId="{B363C4A3-E12D-4870-8ACF-07F35FD6F9C5}" type="pres">
      <dgm:prSet presAssocID="{C36D42DD-EB06-4F6D-AD6B-384F959C49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ootprint"/>
        </a:ext>
      </dgm:extLst>
    </dgm:pt>
    <dgm:pt modelId="{EA540BF2-2288-4794-9D72-CA41203AD180}" type="pres">
      <dgm:prSet presAssocID="{C36D42DD-EB06-4F6D-AD6B-384F959C49C7}" presName="spaceRect" presStyleCnt="0"/>
      <dgm:spPr/>
    </dgm:pt>
    <dgm:pt modelId="{3451AA49-896F-498C-BC04-001B7FE2EB8B}" type="pres">
      <dgm:prSet presAssocID="{C36D42DD-EB06-4F6D-AD6B-384F959C49C7}" presName="parTx" presStyleLbl="revTx" presStyleIdx="3" presStyleCnt="4">
        <dgm:presLayoutVars>
          <dgm:chMax val="0"/>
          <dgm:chPref val="0"/>
        </dgm:presLayoutVars>
      </dgm:prSet>
      <dgm:spPr/>
    </dgm:pt>
  </dgm:ptLst>
  <dgm:cxnLst>
    <dgm:cxn modelId="{1A97733A-0D8A-4774-8CE3-7EA6A46DF0E0}" srcId="{D6DF5959-E99A-4B18-BA5E-6998391EBA2B}" destId="{C36D42DD-EB06-4F6D-AD6B-384F959C49C7}" srcOrd="3" destOrd="0" parTransId="{E3C9282C-4FD8-417D-8200-89197EB3DBD6}" sibTransId="{3E683622-BF36-4DDA-B4DE-BB9EBD31B02E}"/>
    <dgm:cxn modelId="{9D21A360-F0F0-40F7-A66E-D585B5A0990E}" type="presOf" srcId="{4545F428-DD44-4F3C-931D-CCF1571EBF42}" destId="{E994901A-A08D-4D31-B6D4-4AD06F8175FB}" srcOrd="0" destOrd="0" presId="urn:microsoft.com/office/officeart/2018/2/layout/IconVerticalSolidList"/>
    <dgm:cxn modelId="{CA0F7181-09CF-4D97-8AC4-8524D6548619}" type="presOf" srcId="{C36D42DD-EB06-4F6D-AD6B-384F959C49C7}" destId="{3451AA49-896F-498C-BC04-001B7FE2EB8B}" srcOrd="0" destOrd="0" presId="urn:microsoft.com/office/officeart/2018/2/layout/IconVerticalSolidList"/>
    <dgm:cxn modelId="{A4253D86-0952-4D52-89D7-34AE315F3E97}" srcId="{D6DF5959-E99A-4B18-BA5E-6998391EBA2B}" destId="{4545F428-DD44-4F3C-931D-CCF1571EBF42}" srcOrd="0" destOrd="0" parTransId="{9DD5F5CD-20E6-438F-BD82-A8026DB5F1F6}" sibTransId="{888F4EF3-5740-4B0C-A043-835EEBCE4A6D}"/>
    <dgm:cxn modelId="{BC9B6AAC-3E3F-4CE6-8840-C7403E698AAF}" srcId="{D6DF5959-E99A-4B18-BA5E-6998391EBA2B}" destId="{585DD586-59F8-4757-AEEE-D01074575F01}" srcOrd="2" destOrd="0" parTransId="{650C6ECD-C408-41EC-8D16-DBFCCA6FFEEC}" sibTransId="{F24EA3EE-7DAA-45B1-A467-38B68B250393}"/>
    <dgm:cxn modelId="{567132B1-4088-49E9-BA3E-A8C028C63A75}" type="presOf" srcId="{D599E0C3-8D31-4A3C-AB03-6FFDF60893F5}" destId="{D0FAFE51-07CA-459A-87C0-804DBC4E01CE}" srcOrd="0" destOrd="0" presId="urn:microsoft.com/office/officeart/2018/2/layout/IconVerticalSolidList"/>
    <dgm:cxn modelId="{13D96FD9-61EF-4915-BE30-65BEB9ABDC41}" srcId="{D6DF5959-E99A-4B18-BA5E-6998391EBA2B}" destId="{D599E0C3-8D31-4A3C-AB03-6FFDF60893F5}" srcOrd="1" destOrd="0" parTransId="{7F1626B4-723F-4602-925B-75514237CFFE}" sibTransId="{F5B487C4-C401-4F1D-92BA-46730C638D09}"/>
    <dgm:cxn modelId="{E34795E7-B22E-44F3-BBDA-DFFE28460802}" type="presOf" srcId="{585DD586-59F8-4757-AEEE-D01074575F01}" destId="{D0163574-1887-4A1B-ABE7-8800751CAB46}" srcOrd="0" destOrd="0" presId="urn:microsoft.com/office/officeart/2018/2/layout/IconVerticalSolidList"/>
    <dgm:cxn modelId="{ABB718FC-3E52-42BB-B655-8EDB9F4D82E1}" type="presOf" srcId="{D6DF5959-E99A-4B18-BA5E-6998391EBA2B}" destId="{75F5F330-8936-4F5C-97C3-812029B7C176}" srcOrd="0" destOrd="0" presId="urn:microsoft.com/office/officeart/2018/2/layout/IconVerticalSolidList"/>
    <dgm:cxn modelId="{2B7A573C-0DFB-4985-8913-804946E189AD}" type="presParOf" srcId="{75F5F330-8936-4F5C-97C3-812029B7C176}" destId="{72FB19BE-9995-4833-8ADB-67947E4852EA}" srcOrd="0" destOrd="0" presId="urn:microsoft.com/office/officeart/2018/2/layout/IconVerticalSolidList"/>
    <dgm:cxn modelId="{EE35857D-35B1-41EA-BACC-AFB8DE40B840}" type="presParOf" srcId="{72FB19BE-9995-4833-8ADB-67947E4852EA}" destId="{F43014F5-7A34-4590-906E-72298E04EF8F}" srcOrd="0" destOrd="0" presId="urn:microsoft.com/office/officeart/2018/2/layout/IconVerticalSolidList"/>
    <dgm:cxn modelId="{56AC54A4-34F8-4EBC-AC9D-D634BF06F352}" type="presParOf" srcId="{72FB19BE-9995-4833-8ADB-67947E4852EA}" destId="{64991538-0F5D-4339-A40E-155C24BB1059}" srcOrd="1" destOrd="0" presId="urn:microsoft.com/office/officeart/2018/2/layout/IconVerticalSolidList"/>
    <dgm:cxn modelId="{843A26EB-295B-4601-963F-58B00457F55E}" type="presParOf" srcId="{72FB19BE-9995-4833-8ADB-67947E4852EA}" destId="{4B2380C3-AF30-4DC2-B1A6-8ABF058D8216}" srcOrd="2" destOrd="0" presId="urn:microsoft.com/office/officeart/2018/2/layout/IconVerticalSolidList"/>
    <dgm:cxn modelId="{BC42F0E8-8326-4CC6-8F9D-BF123F227606}" type="presParOf" srcId="{72FB19BE-9995-4833-8ADB-67947E4852EA}" destId="{E994901A-A08D-4D31-B6D4-4AD06F8175FB}" srcOrd="3" destOrd="0" presId="urn:microsoft.com/office/officeart/2018/2/layout/IconVerticalSolidList"/>
    <dgm:cxn modelId="{670480CF-ED60-4D26-B06F-E6AD0C34173C}" type="presParOf" srcId="{75F5F330-8936-4F5C-97C3-812029B7C176}" destId="{99393E86-6E40-4D1E-AE64-5001782F8CF4}" srcOrd="1" destOrd="0" presId="urn:microsoft.com/office/officeart/2018/2/layout/IconVerticalSolidList"/>
    <dgm:cxn modelId="{AD612E2F-3B1B-4BEB-A411-F64621519030}" type="presParOf" srcId="{75F5F330-8936-4F5C-97C3-812029B7C176}" destId="{A1AAEE36-9580-4C19-A931-23F1432D93CB}" srcOrd="2" destOrd="0" presId="urn:microsoft.com/office/officeart/2018/2/layout/IconVerticalSolidList"/>
    <dgm:cxn modelId="{16A98158-DC7D-4879-8ECB-A8D9A3EFC54A}" type="presParOf" srcId="{A1AAEE36-9580-4C19-A931-23F1432D93CB}" destId="{3568E19A-E6CB-46D1-96C9-EA0471D1A135}" srcOrd="0" destOrd="0" presId="urn:microsoft.com/office/officeart/2018/2/layout/IconVerticalSolidList"/>
    <dgm:cxn modelId="{3E11480E-20AE-4BDD-9A2F-F17379DC94A4}" type="presParOf" srcId="{A1AAEE36-9580-4C19-A931-23F1432D93CB}" destId="{EB9F3D33-CBDF-4087-97C4-42B7250782D3}" srcOrd="1" destOrd="0" presId="urn:microsoft.com/office/officeart/2018/2/layout/IconVerticalSolidList"/>
    <dgm:cxn modelId="{F8535306-E58F-482F-8412-AB862D3A3C44}" type="presParOf" srcId="{A1AAEE36-9580-4C19-A931-23F1432D93CB}" destId="{1478C4C6-24C5-4175-A791-D0B14F3A4661}" srcOrd="2" destOrd="0" presId="urn:microsoft.com/office/officeart/2018/2/layout/IconVerticalSolidList"/>
    <dgm:cxn modelId="{4E539CF7-CEE7-461C-AAF4-3F1CDEC952CE}" type="presParOf" srcId="{A1AAEE36-9580-4C19-A931-23F1432D93CB}" destId="{D0FAFE51-07CA-459A-87C0-804DBC4E01CE}" srcOrd="3" destOrd="0" presId="urn:microsoft.com/office/officeart/2018/2/layout/IconVerticalSolidList"/>
    <dgm:cxn modelId="{BACB3DF8-6514-46C2-9DB0-1B9B09FF65A0}" type="presParOf" srcId="{75F5F330-8936-4F5C-97C3-812029B7C176}" destId="{0498C4DA-BA1E-49F9-BCCF-5B9A028B7B94}" srcOrd="3" destOrd="0" presId="urn:microsoft.com/office/officeart/2018/2/layout/IconVerticalSolidList"/>
    <dgm:cxn modelId="{3E69D70A-2706-4A65-A1BC-EB5F38987C44}" type="presParOf" srcId="{75F5F330-8936-4F5C-97C3-812029B7C176}" destId="{6A96923E-E601-49E0-B607-4108BF8E60CD}" srcOrd="4" destOrd="0" presId="urn:microsoft.com/office/officeart/2018/2/layout/IconVerticalSolidList"/>
    <dgm:cxn modelId="{CAE08C43-EC64-4060-88EC-431644FC552B}" type="presParOf" srcId="{6A96923E-E601-49E0-B607-4108BF8E60CD}" destId="{2062C5B9-47AE-4649-807C-8ED9D45FD848}" srcOrd="0" destOrd="0" presId="urn:microsoft.com/office/officeart/2018/2/layout/IconVerticalSolidList"/>
    <dgm:cxn modelId="{B7E431B2-AAAE-41AA-A54D-DCE6B055E716}" type="presParOf" srcId="{6A96923E-E601-49E0-B607-4108BF8E60CD}" destId="{F4E5D73A-E309-4DBD-AA73-B7C26F7BE2DE}" srcOrd="1" destOrd="0" presId="urn:microsoft.com/office/officeart/2018/2/layout/IconVerticalSolidList"/>
    <dgm:cxn modelId="{86B09E5D-2819-4458-873C-322498675F34}" type="presParOf" srcId="{6A96923E-E601-49E0-B607-4108BF8E60CD}" destId="{18D88458-FFA6-4316-9C2B-33A493CFF1BD}" srcOrd="2" destOrd="0" presId="urn:microsoft.com/office/officeart/2018/2/layout/IconVerticalSolidList"/>
    <dgm:cxn modelId="{7272A534-C839-47F8-B58C-13CBF9C200DC}" type="presParOf" srcId="{6A96923E-E601-49E0-B607-4108BF8E60CD}" destId="{D0163574-1887-4A1B-ABE7-8800751CAB46}" srcOrd="3" destOrd="0" presId="urn:microsoft.com/office/officeart/2018/2/layout/IconVerticalSolidList"/>
    <dgm:cxn modelId="{66F3F9CC-7EF7-443F-B12A-C23CD313CA40}" type="presParOf" srcId="{75F5F330-8936-4F5C-97C3-812029B7C176}" destId="{9EBE7376-AC0F-41D8-8F81-5EF5B4C3C546}" srcOrd="5" destOrd="0" presId="urn:microsoft.com/office/officeart/2018/2/layout/IconVerticalSolidList"/>
    <dgm:cxn modelId="{6F6DD9AE-DAB4-4CB0-A711-7607B5CA26E2}" type="presParOf" srcId="{75F5F330-8936-4F5C-97C3-812029B7C176}" destId="{DBD6A24B-D413-4B5A-9BA7-1493BDD5BDA4}" srcOrd="6" destOrd="0" presId="urn:microsoft.com/office/officeart/2018/2/layout/IconVerticalSolidList"/>
    <dgm:cxn modelId="{1F9C942B-4D98-479B-A249-C395225C0A75}" type="presParOf" srcId="{DBD6A24B-D413-4B5A-9BA7-1493BDD5BDA4}" destId="{F5BA15CB-D236-4B7B-845A-F3A3095D446E}" srcOrd="0" destOrd="0" presId="urn:microsoft.com/office/officeart/2018/2/layout/IconVerticalSolidList"/>
    <dgm:cxn modelId="{DA4A382F-3D37-4506-9789-F57A6F7B9618}" type="presParOf" srcId="{DBD6A24B-D413-4B5A-9BA7-1493BDD5BDA4}" destId="{B363C4A3-E12D-4870-8ACF-07F35FD6F9C5}" srcOrd="1" destOrd="0" presId="urn:microsoft.com/office/officeart/2018/2/layout/IconVerticalSolidList"/>
    <dgm:cxn modelId="{F2A52CBF-0BBA-4134-8D2A-63BF1D574152}" type="presParOf" srcId="{DBD6A24B-D413-4B5A-9BA7-1493BDD5BDA4}" destId="{EA540BF2-2288-4794-9D72-CA41203AD180}" srcOrd="2" destOrd="0" presId="urn:microsoft.com/office/officeart/2018/2/layout/IconVerticalSolidList"/>
    <dgm:cxn modelId="{532EC0E9-6514-40DC-8EC6-D8AC29F820BD}" type="presParOf" srcId="{DBD6A24B-D413-4B5A-9BA7-1493BDD5BDA4}" destId="{3451AA49-896F-498C-BC04-001B7FE2EB8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428F08-0839-4578-A68C-E161B9A08549}" type="doc">
      <dgm:prSet loTypeId="urn:microsoft.com/office/officeart/2005/8/layout/vProcess5" loCatId="process" qsTypeId="urn:microsoft.com/office/officeart/2005/8/quickstyle/simple4" qsCatId="simple" csTypeId="urn:microsoft.com/office/officeart/2005/8/colors/colorful1" csCatId="colorful" phldr="1"/>
      <dgm:spPr/>
      <dgm:t>
        <a:bodyPr/>
        <a:lstStyle/>
        <a:p>
          <a:endParaRPr lang="en-US"/>
        </a:p>
      </dgm:t>
    </dgm:pt>
    <dgm:pt modelId="{490D901D-1995-461D-943B-2C9F1A4206AE}">
      <dgm:prSet/>
      <dgm:spPr/>
      <dgm:t>
        <a:bodyPr/>
        <a:lstStyle/>
        <a:p>
          <a:r>
            <a:rPr lang="en-US" dirty="0"/>
            <a:t>Impeachment and acquittal of President Trump </a:t>
          </a:r>
        </a:p>
      </dgm:t>
    </dgm:pt>
    <dgm:pt modelId="{2930472F-AEC4-4CEE-B1FB-74C280DC3B60}" type="parTrans" cxnId="{B88F38DF-EA44-4D67-A400-F1E33F84D847}">
      <dgm:prSet/>
      <dgm:spPr/>
      <dgm:t>
        <a:bodyPr/>
        <a:lstStyle/>
        <a:p>
          <a:endParaRPr lang="en-US"/>
        </a:p>
      </dgm:t>
    </dgm:pt>
    <dgm:pt modelId="{2B837227-2671-4258-B701-EA07FD4BAFF0}" type="sibTrans" cxnId="{B88F38DF-EA44-4D67-A400-F1E33F84D847}">
      <dgm:prSet/>
      <dgm:spPr/>
      <dgm:t>
        <a:bodyPr/>
        <a:lstStyle/>
        <a:p>
          <a:endParaRPr lang="en-US"/>
        </a:p>
      </dgm:t>
    </dgm:pt>
    <dgm:pt modelId="{085F5793-50C8-433D-BD3E-2AD5C2EF884F}">
      <dgm:prSet/>
      <dgm:spPr/>
      <dgm:t>
        <a:bodyPr/>
        <a:lstStyle/>
        <a:p>
          <a:r>
            <a:rPr lang="en-US" dirty="0"/>
            <a:t>2020 General Election</a:t>
          </a:r>
        </a:p>
      </dgm:t>
    </dgm:pt>
    <dgm:pt modelId="{91838775-AAFC-4E0D-AAE7-6B344C834540}" type="parTrans" cxnId="{99A95208-ABC2-40E7-953C-5D5F00D58DFD}">
      <dgm:prSet/>
      <dgm:spPr/>
      <dgm:t>
        <a:bodyPr/>
        <a:lstStyle/>
        <a:p>
          <a:endParaRPr lang="en-US"/>
        </a:p>
      </dgm:t>
    </dgm:pt>
    <dgm:pt modelId="{0792F3D6-78EF-43FF-A32C-0CFF8138DDA6}" type="sibTrans" cxnId="{99A95208-ABC2-40E7-953C-5D5F00D58DFD}">
      <dgm:prSet/>
      <dgm:spPr/>
      <dgm:t>
        <a:bodyPr/>
        <a:lstStyle/>
        <a:p>
          <a:endParaRPr lang="en-US"/>
        </a:p>
      </dgm:t>
    </dgm:pt>
    <dgm:pt modelId="{4159F3D0-8C24-4396-92FE-4ED2708ECA4B}">
      <dgm:prSet/>
      <dgm:spPr/>
      <dgm:t>
        <a:bodyPr/>
        <a:lstStyle/>
        <a:p>
          <a:r>
            <a:rPr lang="en-US" dirty="0"/>
            <a:t>We are more polarized than ever</a:t>
          </a:r>
        </a:p>
      </dgm:t>
    </dgm:pt>
    <dgm:pt modelId="{DFB26783-2082-46D1-937C-BAFA29D042D1}" type="parTrans" cxnId="{4139D388-D2EE-47E6-AB0D-C01F0F3FD9A0}">
      <dgm:prSet/>
      <dgm:spPr/>
      <dgm:t>
        <a:bodyPr/>
        <a:lstStyle/>
        <a:p>
          <a:endParaRPr lang="en-US"/>
        </a:p>
      </dgm:t>
    </dgm:pt>
    <dgm:pt modelId="{AE2D8C88-C028-4381-8A70-4375CED723DC}" type="sibTrans" cxnId="{4139D388-D2EE-47E6-AB0D-C01F0F3FD9A0}">
      <dgm:prSet/>
      <dgm:spPr/>
      <dgm:t>
        <a:bodyPr/>
        <a:lstStyle/>
        <a:p>
          <a:endParaRPr lang="en-US"/>
        </a:p>
      </dgm:t>
    </dgm:pt>
    <dgm:pt modelId="{F6BEF89C-9104-4B5C-ACCC-E3DF758E9C07}" type="pres">
      <dgm:prSet presAssocID="{F0428F08-0839-4578-A68C-E161B9A08549}" presName="outerComposite" presStyleCnt="0">
        <dgm:presLayoutVars>
          <dgm:chMax val="5"/>
          <dgm:dir/>
          <dgm:resizeHandles val="exact"/>
        </dgm:presLayoutVars>
      </dgm:prSet>
      <dgm:spPr/>
    </dgm:pt>
    <dgm:pt modelId="{BB26C506-C67A-4814-B5A9-694C1D658A60}" type="pres">
      <dgm:prSet presAssocID="{F0428F08-0839-4578-A68C-E161B9A08549}" presName="dummyMaxCanvas" presStyleCnt="0">
        <dgm:presLayoutVars/>
      </dgm:prSet>
      <dgm:spPr/>
    </dgm:pt>
    <dgm:pt modelId="{FC3EAE76-5442-47BE-8ED6-D2266DF969AA}" type="pres">
      <dgm:prSet presAssocID="{F0428F08-0839-4578-A68C-E161B9A08549}" presName="ThreeNodes_1" presStyleLbl="node1" presStyleIdx="0" presStyleCnt="3">
        <dgm:presLayoutVars>
          <dgm:bulletEnabled val="1"/>
        </dgm:presLayoutVars>
      </dgm:prSet>
      <dgm:spPr/>
    </dgm:pt>
    <dgm:pt modelId="{C67485D1-74D8-45A2-B4A1-A7A9B2467F3B}" type="pres">
      <dgm:prSet presAssocID="{F0428F08-0839-4578-A68C-E161B9A08549}" presName="ThreeNodes_2" presStyleLbl="node1" presStyleIdx="1" presStyleCnt="3">
        <dgm:presLayoutVars>
          <dgm:bulletEnabled val="1"/>
        </dgm:presLayoutVars>
      </dgm:prSet>
      <dgm:spPr/>
    </dgm:pt>
    <dgm:pt modelId="{2A835AEC-79BC-4DBD-8496-7BA2D8179401}" type="pres">
      <dgm:prSet presAssocID="{F0428F08-0839-4578-A68C-E161B9A08549}" presName="ThreeNodes_3" presStyleLbl="node1" presStyleIdx="2" presStyleCnt="3">
        <dgm:presLayoutVars>
          <dgm:bulletEnabled val="1"/>
        </dgm:presLayoutVars>
      </dgm:prSet>
      <dgm:spPr/>
    </dgm:pt>
    <dgm:pt modelId="{F16D74C3-21F9-4937-B21A-AE0912EF926E}" type="pres">
      <dgm:prSet presAssocID="{F0428F08-0839-4578-A68C-E161B9A08549}" presName="ThreeConn_1-2" presStyleLbl="fgAccFollowNode1" presStyleIdx="0" presStyleCnt="2">
        <dgm:presLayoutVars>
          <dgm:bulletEnabled val="1"/>
        </dgm:presLayoutVars>
      </dgm:prSet>
      <dgm:spPr/>
    </dgm:pt>
    <dgm:pt modelId="{3A2BAA50-BFD5-4B53-806F-45F302630564}" type="pres">
      <dgm:prSet presAssocID="{F0428F08-0839-4578-A68C-E161B9A08549}" presName="ThreeConn_2-3" presStyleLbl="fgAccFollowNode1" presStyleIdx="1" presStyleCnt="2">
        <dgm:presLayoutVars>
          <dgm:bulletEnabled val="1"/>
        </dgm:presLayoutVars>
      </dgm:prSet>
      <dgm:spPr/>
    </dgm:pt>
    <dgm:pt modelId="{EE2C9A5D-3915-4F7A-8A14-6112B2F063F8}" type="pres">
      <dgm:prSet presAssocID="{F0428F08-0839-4578-A68C-E161B9A08549}" presName="ThreeNodes_1_text" presStyleLbl="node1" presStyleIdx="2" presStyleCnt="3">
        <dgm:presLayoutVars>
          <dgm:bulletEnabled val="1"/>
        </dgm:presLayoutVars>
      </dgm:prSet>
      <dgm:spPr/>
    </dgm:pt>
    <dgm:pt modelId="{CEA1241B-55D4-4D97-9419-610945846D78}" type="pres">
      <dgm:prSet presAssocID="{F0428F08-0839-4578-A68C-E161B9A08549}" presName="ThreeNodes_2_text" presStyleLbl="node1" presStyleIdx="2" presStyleCnt="3">
        <dgm:presLayoutVars>
          <dgm:bulletEnabled val="1"/>
        </dgm:presLayoutVars>
      </dgm:prSet>
      <dgm:spPr/>
    </dgm:pt>
    <dgm:pt modelId="{7F95DD6A-D283-41FD-80A5-954A68222A45}" type="pres">
      <dgm:prSet presAssocID="{F0428F08-0839-4578-A68C-E161B9A08549}" presName="ThreeNodes_3_text" presStyleLbl="node1" presStyleIdx="2" presStyleCnt="3">
        <dgm:presLayoutVars>
          <dgm:bulletEnabled val="1"/>
        </dgm:presLayoutVars>
      </dgm:prSet>
      <dgm:spPr/>
    </dgm:pt>
  </dgm:ptLst>
  <dgm:cxnLst>
    <dgm:cxn modelId="{99A95208-ABC2-40E7-953C-5D5F00D58DFD}" srcId="{F0428F08-0839-4578-A68C-E161B9A08549}" destId="{085F5793-50C8-433D-BD3E-2AD5C2EF884F}" srcOrd="1" destOrd="0" parTransId="{91838775-AAFC-4E0D-AAE7-6B344C834540}" sibTransId="{0792F3D6-78EF-43FF-A32C-0CFF8138DDA6}"/>
    <dgm:cxn modelId="{E9465B12-8D31-46C7-B6C4-D414DA492DE8}" type="presOf" srcId="{F0428F08-0839-4578-A68C-E161B9A08549}" destId="{F6BEF89C-9104-4B5C-ACCC-E3DF758E9C07}" srcOrd="0" destOrd="0" presId="urn:microsoft.com/office/officeart/2005/8/layout/vProcess5"/>
    <dgm:cxn modelId="{1B50EF17-5953-4383-89F8-40A3E3285ECF}" type="presOf" srcId="{2B837227-2671-4258-B701-EA07FD4BAFF0}" destId="{F16D74C3-21F9-4937-B21A-AE0912EF926E}" srcOrd="0" destOrd="0" presId="urn:microsoft.com/office/officeart/2005/8/layout/vProcess5"/>
    <dgm:cxn modelId="{BBEEAC32-49B1-459B-A8CD-A3647BFF6B31}" type="presOf" srcId="{085F5793-50C8-433D-BD3E-2AD5C2EF884F}" destId="{C67485D1-74D8-45A2-B4A1-A7A9B2467F3B}" srcOrd="0" destOrd="0" presId="urn:microsoft.com/office/officeart/2005/8/layout/vProcess5"/>
    <dgm:cxn modelId="{DED2BE4B-F72F-470C-B2AD-0742CFE50608}" type="presOf" srcId="{0792F3D6-78EF-43FF-A32C-0CFF8138DDA6}" destId="{3A2BAA50-BFD5-4B53-806F-45F302630564}" srcOrd="0" destOrd="0" presId="urn:microsoft.com/office/officeart/2005/8/layout/vProcess5"/>
    <dgm:cxn modelId="{B6376F4E-2CC1-4C18-974E-BAFCCFD8985B}" type="presOf" srcId="{490D901D-1995-461D-943B-2C9F1A4206AE}" destId="{FC3EAE76-5442-47BE-8ED6-D2266DF969AA}" srcOrd="0" destOrd="0" presId="urn:microsoft.com/office/officeart/2005/8/layout/vProcess5"/>
    <dgm:cxn modelId="{7107A35C-C6AD-4116-A1C9-D6B769408F1C}" type="presOf" srcId="{4159F3D0-8C24-4396-92FE-4ED2708ECA4B}" destId="{2A835AEC-79BC-4DBD-8496-7BA2D8179401}" srcOrd="0" destOrd="0" presId="urn:microsoft.com/office/officeart/2005/8/layout/vProcess5"/>
    <dgm:cxn modelId="{F913A05D-3BA6-4672-A1F6-FBBCB7EBBF24}" type="presOf" srcId="{085F5793-50C8-433D-BD3E-2AD5C2EF884F}" destId="{CEA1241B-55D4-4D97-9419-610945846D78}" srcOrd="1" destOrd="0" presId="urn:microsoft.com/office/officeart/2005/8/layout/vProcess5"/>
    <dgm:cxn modelId="{F5DFE45E-20B1-4F1E-AA4C-DDD2B0FFFF5B}" type="presOf" srcId="{490D901D-1995-461D-943B-2C9F1A4206AE}" destId="{EE2C9A5D-3915-4F7A-8A14-6112B2F063F8}" srcOrd="1" destOrd="0" presId="urn:microsoft.com/office/officeart/2005/8/layout/vProcess5"/>
    <dgm:cxn modelId="{6E6EBF85-7D71-4EFF-8ACA-7732867033C4}" type="presOf" srcId="{4159F3D0-8C24-4396-92FE-4ED2708ECA4B}" destId="{7F95DD6A-D283-41FD-80A5-954A68222A45}" srcOrd="1" destOrd="0" presId="urn:microsoft.com/office/officeart/2005/8/layout/vProcess5"/>
    <dgm:cxn modelId="{4139D388-D2EE-47E6-AB0D-C01F0F3FD9A0}" srcId="{F0428F08-0839-4578-A68C-E161B9A08549}" destId="{4159F3D0-8C24-4396-92FE-4ED2708ECA4B}" srcOrd="2" destOrd="0" parTransId="{DFB26783-2082-46D1-937C-BAFA29D042D1}" sibTransId="{AE2D8C88-C028-4381-8A70-4375CED723DC}"/>
    <dgm:cxn modelId="{B88F38DF-EA44-4D67-A400-F1E33F84D847}" srcId="{F0428F08-0839-4578-A68C-E161B9A08549}" destId="{490D901D-1995-461D-943B-2C9F1A4206AE}" srcOrd="0" destOrd="0" parTransId="{2930472F-AEC4-4CEE-B1FB-74C280DC3B60}" sibTransId="{2B837227-2671-4258-B701-EA07FD4BAFF0}"/>
    <dgm:cxn modelId="{3E4E5940-9C26-49DA-9F20-3EB2B7C2CA20}" type="presParOf" srcId="{F6BEF89C-9104-4B5C-ACCC-E3DF758E9C07}" destId="{BB26C506-C67A-4814-B5A9-694C1D658A60}" srcOrd="0" destOrd="0" presId="urn:microsoft.com/office/officeart/2005/8/layout/vProcess5"/>
    <dgm:cxn modelId="{F4A4F598-F840-4BFA-AD97-10914A4D362E}" type="presParOf" srcId="{F6BEF89C-9104-4B5C-ACCC-E3DF758E9C07}" destId="{FC3EAE76-5442-47BE-8ED6-D2266DF969AA}" srcOrd="1" destOrd="0" presId="urn:microsoft.com/office/officeart/2005/8/layout/vProcess5"/>
    <dgm:cxn modelId="{E68C20A0-B368-4162-B2C0-0D916C0984C0}" type="presParOf" srcId="{F6BEF89C-9104-4B5C-ACCC-E3DF758E9C07}" destId="{C67485D1-74D8-45A2-B4A1-A7A9B2467F3B}" srcOrd="2" destOrd="0" presId="urn:microsoft.com/office/officeart/2005/8/layout/vProcess5"/>
    <dgm:cxn modelId="{301DAF81-6BA6-463E-B870-520388CBE300}" type="presParOf" srcId="{F6BEF89C-9104-4B5C-ACCC-E3DF758E9C07}" destId="{2A835AEC-79BC-4DBD-8496-7BA2D8179401}" srcOrd="3" destOrd="0" presId="urn:microsoft.com/office/officeart/2005/8/layout/vProcess5"/>
    <dgm:cxn modelId="{F66E6C7A-4FFE-4A6F-A772-88EEA3F87BDE}" type="presParOf" srcId="{F6BEF89C-9104-4B5C-ACCC-E3DF758E9C07}" destId="{F16D74C3-21F9-4937-B21A-AE0912EF926E}" srcOrd="4" destOrd="0" presId="urn:microsoft.com/office/officeart/2005/8/layout/vProcess5"/>
    <dgm:cxn modelId="{DE54901E-9054-45FD-B993-EE121A53D5E8}" type="presParOf" srcId="{F6BEF89C-9104-4B5C-ACCC-E3DF758E9C07}" destId="{3A2BAA50-BFD5-4B53-806F-45F302630564}" srcOrd="5" destOrd="0" presId="urn:microsoft.com/office/officeart/2005/8/layout/vProcess5"/>
    <dgm:cxn modelId="{B0319BAF-EF71-4822-B453-9C7D9F7D25DC}" type="presParOf" srcId="{F6BEF89C-9104-4B5C-ACCC-E3DF758E9C07}" destId="{EE2C9A5D-3915-4F7A-8A14-6112B2F063F8}" srcOrd="6" destOrd="0" presId="urn:microsoft.com/office/officeart/2005/8/layout/vProcess5"/>
    <dgm:cxn modelId="{84D77CB3-9D81-4D0A-8751-D62D64E83EFD}" type="presParOf" srcId="{F6BEF89C-9104-4B5C-ACCC-E3DF758E9C07}" destId="{CEA1241B-55D4-4D97-9419-610945846D78}" srcOrd="7" destOrd="0" presId="urn:microsoft.com/office/officeart/2005/8/layout/vProcess5"/>
    <dgm:cxn modelId="{5EC4223D-8F6D-4447-A58A-787D8EB70A29}" type="presParOf" srcId="{F6BEF89C-9104-4B5C-ACCC-E3DF758E9C07}" destId="{7F95DD6A-D283-41FD-80A5-954A68222A4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18F518-9E13-46BD-A59E-6FFCCEFFCEB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0EE25D2-29DD-4409-B7E5-8F5FA4B5360A}">
      <dgm:prSet/>
      <dgm:spPr/>
      <dgm:t>
        <a:bodyPr/>
        <a:lstStyle/>
        <a:p>
          <a:pPr>
            <a:defRPr cap="all"/>
          </a:pPr>
          <a:r>
            <a:rPr lang="en-US" dirty="0"/>
            <a:t>“Immoral”</a:t>
          </a:r>
        </a:p>
      </dgm:t>
    </dgm:pt>
    <dgm:pt modelId="{ABA3A1DB-7917-4FA7-8C31-A0AFFF8E54CB}" type="parTrans" cxnId="{C0FEC0D9-48AB-4A5A-A136-62427603D500}">
      <dgm:prSet/>
      <dgm:spPr/>
      <dgm:t>
        <a:bodyPr/>
        <a:lstStyle/>
        <a:p>
          <a:endParaRPr lang="en-US"/>
        </a:p>
      </dgm:t>
    </dgm:pt>
    <dgm:pt modelId="{3C0705B7-6436-49DD-81F8-92465352B5EC}" type="sibTrans" cxnId="{C0FEC0D9-48AB-4A5A-A136-62427603D500}">
      <dgm:prSet/>
      <dgm:spPr/>
      <dgm:t>
        <a:bodyPr/>
        <a:lstStyle/>
        <a:p>
          <a:endParaRPr lang="en-US"/>
        </a:p>
      </dgm:t>
    </dgm:pt>
    <dgm:pt modelId="{81CD8291-11E8-4030-BEED-6FFA2D3BB23C}">
      <dgm:prSet/>
      <dgm:spPr/>
      <dgm:t>
        <a:bodyPr/>
        <a:lstStyle/>
        <a:p>
          <a:pPr>
            <a:defRPr cap="all"/>
          </a:pPr>
          <a:r>
            <a:rPr lang="en-US" dirty="0"/>
            <a:t>“Unpatriotic”</a:t>
          </a:r>
        </a:p>
      </dgm:t>
    </dgm:pt>
    <dgm:pt modelId="{5DECFB89-C90A-49AA-9A68-0C511EB148C7}" type="parTrans" cxnId="{8F9C543E-B83F-49CA-83AB-9367964A1032}">
      <dgm:prSet/>
      <dgm:spPr/>
      <dgm:t>
        <a:bodyPr/>
        <a:lstStyle/>
        <a:p>
          <a:endParaRPr lang="en-US"/>
        </a:p>
      </dgm:t>
    </dgm:pt>
    <dgm:pt modelId="{04E52511-AAFB-4830-A82A-2D607C876297}" type="sibTrans" cxnId="{8F9C543E-B83F-49CA-83AB-9367964A1032}">
      <dgm:prSet/>
      <dgm:spPr/>
      <dgm:t>
        <a:bodyPr/>
        <a:lstStyle/>
        <a:p>
          <a:endParaRPr lang="en-US"/>
        </a:p>
      </dgm:t>
    </dgm:pt>
    <dgm:pt modelId="{4C63D984-69FA-487F-8B87-3FFBC232A929}">
      <dgm:prSet/>
      <dgm:spPr/>
      <dgm:t>
        <a:bodyPr/>
        <a:lstStyle/>
        <a:p>
          <a:pPr>
            <a:defRPr cap="all"/>
          </a:pPr>
          <a:r>
            <a:rPr lang="en-US"/>
            <a:t>“Close-minded”</a:t>
          </a:r>
        </a:p>
      </dgm:t>
    </dgm:pt>
    <dgm:pt modelId="{2EBE3C52-4EA7-4E74-8EBB-EB280B494DB3}" type="parTrans" cxnId="{73584D54-40A3-454E-B4E9-189BB789EC80}">
      <dgm:prSet/>
      <dgm:spPr/>
      <dgm:t>
        <a:bodyPr/>
        <a:lstStyle/>
        <a:p>
          <a:endParaRPr lang="en-US"/>
        </a:p>
      </dgm:t>
    </dgm:pt>
    <dgm:pt modelId="{8EE2605D-EA7D-4656-BE30-5B6991AB9E61}" type="sibTrans" cxnId="{73584D54-40A3-454E-B4E9-189BB789EC80}">
      <dgm:prSet/>
      <dgm:spPr/>
      <dgm:t>
        <a:bodyPr/>
        <a:lstStyle/>
        <a:p>
          <a:endParaRPr lang="en-US"/>
        </a:p>
      </dgm:t>
    </dgm:pt>
    <dgm:pt modelId="{FD49B230-C8C7-4E60-BEAE-0141AD7AF556}" type="pres">
      <dgm:prSet presAssocID="{B918F518-9E13-46BD-A59E-6FFCCEFFCEBC}" presName="root" presStyleCnt="0">
        <dgm:presLayoutVars>
          <dgm:dir/>
          <dgm:resizeHandles val="exact"/>
        </dgm:presLayoutVars>
      </dgm:prSet>
      <dgm:spPr/>
    </dgm:pt>
    <dgm:pt modelId="{BCE09E1C-766A-4CBB-80AC-BA8C0E8400E1}" type="pres">
      <dgm:prSet presAssocID="{20EE25D2-29DD-4409-B7E5-8F5FA4B5360A}" presName="compNode" presStyleCnt="0"/>
      <dgm:spPr/>
    </dgm:pt>
    <dgm:pt modelId="{7EE63CF7-5EC8-4BFB-9643-4408D292AFA3}" type="pres">
      <dgm:prSet presAssocID="{20EE25D2-29DD-4409-B7E5-8F5FA4B5360A}" presName="iconBgRect" presStyleLbl="bgShp" presStyleIdx="0" presStyleCnt="3"/>
      <dgm:spPr/>
    </dgm:pt>
    <dgm:pt modelId="{3A0C5B43-869A-48FE-B293-2E79E88B213B}" type="pres">
      <dgm:prSet presAssocID="{20EE25D2-29DD-4409-B7E5-8F5FA4B5360A}" presName="iconRect" presStyleLbl="node1" presStyleIdx="0" presStyleCnt="3" custLinFactNeighborY="236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 Chime"/>
        </a:ext>
      </dgm:extLst>
    </dgm:pt>
    <dgm:pt modelId="{BF9BB25E-EBFA-4D61-ABE7-BD3462B06216}" type="pres">
      <dgm:prSet presAssocID="{20EE25D2-29DD-4409-B7E5-8F5FA4B5360A}" presName="spaceRect" presStyleCnt="0"/>
      <dgm:spPr/>
    </dgm:pt>
    <dgm:pt modelId="{40CFE676-C159-47DE-B74F-B0BB5EAFDCA3}" type="pres">
      <dgm:prSet presAssocID="{20EE25D2-29DD-4409-B7E5-8F5FA4B5360A}" presName="textRect" presStyleLbl="revTx" presStyleIdx="0" presStyleCnt="3">
        <dgm:presLayoutVars>
          <dgm:chMax val="1"/>
          <dgm:chPref val="1"/>
        </dgm:presLayoutVars>
      </dgm:prSet>
      <dgm:spPr/>
    </dgm:pt>
    <dgm:pt modelId="{CE2E5FFE-0FA7-44E0-8FF7-E762CEEA4E62}" type="pres">
      <dgm:prSet presAssocID="{3C0705B7-6436-49DD-81F8-92465352B5EC}" presName="sibTrans" presStyleCnt="0"/>
      <dgm:spPr/>
    </dgm:pt>
    <dgm:pt modelId="{F13A4D5C-F745-4BD5-946E-9499EBAD6A28}" type="pres">
      <dgm:prSet presAssocID="{81CD8291-11E8-4030-BEED-6FFA2D3BB23C}" presName="compNode" presStyleCnt="0"/>
      <dgm:spPr/>
    </dgm:pt>
    <dgm:pt modelId="{CD73AF71-C2E4-4CD2-918E-FF54733A5ECD}" type="pres">
      <dgm:prSet presAssocID="{81CD8291-11E8-4030-BEED-6FFA2D3BB23C}" presName="iconBgRect" presStyleLbl="bgShp" presStyleIdx="1" presStyleCnt="3"/>
      <dgm:spPr/>
    </dgm:pt>
    <dgm:pt modelId="{183D506E-F754-4105-AD6D-ACFFEA64DDDE}" type="pres">
      <dgm:prSet presAssocID="{81CD8291-11E8-4030-BEED-6FFA2D3BB23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50064B8E-DCF1-4AD5-AB97-033184704C18}" type="pres">
      <dgm:prSet presAssocID="{81CD8291-11E8-4030-BEED-6FFA2D3BB23C}" presName="spaceRect" presStyleCnt="0"/>
      <dgm:spPr/>
    </dgm:pt>
    <dgm:pt modelId="{847C3667-FB38-4575-BBE0-40B2AED6D044}" type="pres">
      <dgm:prSet presAssocID="{81CD8291-11E8-4030-BEED-6FFA2D3BB23C}" presName="textRect" presStyleLbl="revTx" presStyleIdx="1" presStyleCnt="3">
        <dgm:presLayoutVars>
          <dgm:chMax val="1"/>
          <dgm:chPref val="1"/>
        </dgm:presLayoutVars>
      </dgm:prSet>
      <dgm:spPr/>
    </dgm:pt>
    <dgm:pt modelId="{E33F29E2-40A2-4F54-810A-6ECEB3D556D3}" type="pres">
      <dgm:prSet presAssocID="{04E52511-AAFB-4830-A82A-2D607C876297}" presName="sibTrans" presStyleCnt="0"/>
      <dgm:spPr/>
    </dgm:pt>
    <dgm:pt modelId="{8B6F99C6-CF49-4CC0-8876-22164DBDB29D}" type="pres">
      <dgm:prSet presAssocID="{4C63D984-69FA-487F-8B87-3FFBC232A929}" presName="compNode" presStyleCnt="0"/>
      <dgm:spPr/>
    </dgm:pt>
    <dgm:pt modelId="{01DFAA74-F092-45DD-AACC-D9DC8283C8EF}" type="pres">
      <dgm:prSet presAssocID="{4C63D984-69FA-487F-8B87-3FFBC232A929}" presName="iconBgRect" presStyleLbl="bgShp" presStyleIdx="2" presStyleCnt="3"/>
      <dgm:spPr/>
    </dgm:pt>
    <dgm:pt modelId="{D6ADA559-51C9-4B78-ADD2-3A53036B91AA}" type="pres">
      <dgm:prSet presAssocID="{4C63D984-69FA-487F-8B87-3FFBC232A92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4374D073-7142-44B1-9C06-23D2B030676F}" type="pres">
      <dgm:prSet presAssocID="{4C63D984-69FA-487F-8B87-3FFBC232A929}" presName="spaceRect" presStyleCnt="0"/>
      <dgm:spPr/>
    </dgm:pt>
    <dgm:pt modelId="{A686C206-2426-40CE-95F7-7C760B9300AB}" type="pres">
      <dgm:prSet presAssocID="{4C63D984-69FA-487F-8B87-3FFBC232A929}" presName="textRect" presStyleLbl="revTx" presStyleIdx="2" presStyleCnt="3">
        <dgm:presLayoutVars>
          <dgm:chMax val="1"/>
          <dgm:chPref val="1"/>
        </dgm:presLayoutVars>
      </dgm:prSet>
      <dgm:spPr/>
    </dgm:pt>
  </dgm:ptLst>
  <dgm:cxnLst>
    <dgm:cxn modelId="{585D0E1C-401B-4471-9304-20761B931B29}" type="presOf" srcId="{4C63D984-69FA-487F-8B87-3FFBC232A929}" destId="{A686C206-2426-40CE-95F7-7C760B9300AB}" srcOrd="0" destOrd="0" presId="urn:microsoft.com/office/officeart/2018/5/layout/IconCircleLabelList"/>
    <dgm:cxn modelId="{8F9C543E-B83F-49CA-83AB-9367964A1032}" srcId="{B918F518-9E13-46BD-A59E-6FFCCEFFCEBC}" destId="{81CD8291-11E8-4030-BEED-6FFA2D3BB23C}" srcOrd="1" destOrd="0" parTransId="{5DECFB89-C90A-49AA-9A68-0C511EB148C7}" sibTransId="{04E52511-AAFB-4830-A82A-2D607C876297}"/>
    <dgm:cxn modelId="{73584D54-40A3-454E-B4E9-189BB789EC80}" srcId="{B918F518-9E13-46BD-A59E-6FFCCEFFCEBC}" destId="{4C63D984-69FA-487F-8B87-3FFBC232A929}" srcOrd="2" destOrd="0" parTransId="{2EBE3C52-4EA7-4E74-8EBB-EB280B494DB3}" sibTransId="{8EE2605D-EA7D-4656-BE30-5B6991AB9E61}"/>
    <dgm:cxn modelId="{CE8A385C-74F5-4737-9BFF-05B3D2A9F9A5}" type="presOf" srcId="{81CD8291-11E8-4030-BEED-6FFA2D3BB23C}" destId="{847C3667-FB38-4575-BBE0-40B2AED6D044}" srcOrd="0" destOrd="0" presId="urn:microsoft.com/office/officeart/2018/5/layout/IconCircleLabelList"/>
    <dgm:cxn modelId="{B16C965C-D180-4EE5-AE76-412EEE29FAFD}" type="presOf" srcId="{B918F518-9E13-46BD-A59E-6FFCCEFFCEBC}" destId="{FD49B230-C8C7-4E60-BEAE-0141AD7AF556}" srcOrd="0" destOrd="0" presId="urn:microsoft.com/office/officeart/2018/5/layout/IconCircleLabelList"/>
    <dgm:cxn modelId="{1AAB5DB9-870D-4148-A872-D72F5F4E5A79}" type="presOf" srcId="{20EE25D2-29DD-4409-B7E5-8F5FA4B5360A}" destId="{40CFE676-C159-47DE-B74F-B0BB5EAFDCA3}" srcOrd="0" destOrd="0" presId="urn:microsoft.com/office/officeart/2018/5/layout/IconCircleLabelList"/>
    <dgm:cxn modelId="{C0FEC0D9-48AB-4A5A-A136-62427603D500}" srcId="{B918F518-9E13-46BD-A59E-6FFCCEFFCEBC}" destId="{20EE25D2-29DD-4409-B7E5-8F5FA4B5360A}" srcOrd="0" destOrd="0" parTransId="{ABA3A1DB-7917-4FA7-8C31-A0AFFF8E54CB}" sibTransId="{3C0705B7-6436-49DD-81F8-92465352B5EC}"/>
    <dgm:cxn modelId="{4B9AE1F7-E6E3-4B02-82EF-63E13209F0CE}" type="presParOf" srcId="{FD49B230-C8C7-4E60-BEAE-0141AD7AF556}" destId="{BCE09E1C-766A-4CBB-80AC-BA8C0E8400E1}" srcOrd="0" destOrd="0" presId="urn:microsoft.com/office/officeart/2018/5/layout/IconCircleLabelList"/>
    <dgm:cxn modelId="{8A7A1E62-044E-4233-BB64-5C45B5D979C3}" type="presParOf" srcId="{BCE09E1C-766A-4CBB-80AC-BA8C0E8400E1}" destId="{7EE63CF7-5EC8-4BFB-9643-4408D292AFA3}" srcOrd="0" destOrd="0" presId="urn:microsoft.com/office/officeart/2018/5/layout/IconCircleLabelList"/>
    <dgm:cxn modelId="{0BFFDCA9-FC10-47D4-A0AC-70E70E5E658C}" type="presParOf" srcId="{BCE09E1C-766A-4CBB-80AC-BA8C0E8400E1}" destId="{3A0C5B43-869A-48FE-B293-2E79E88B213B}" srcOrd="1" destOrd="0" presId="urn:microsoft.com/office/officeart/2018/5/layout/IconCircleLabelList"/>
    <dgm:cxn modelId="{466E4752-B301-4C5C-B3C0-DA5A0BECE7C7}" type="presParOf" srcId="{BCE09E1C-766A-4CBB-80AC-BA8C0E8400E1}" destId="{BF9BB25E-EBFA-4D61-ABE7-BD3462B06216}" srcOrd="2" destOrd="0" presId="urn:microsoft.com/office/officeart/2018/5/layout/IconCircleLabelList"/>
    <dgm:cxn modelId="{5920B703-73FD-454D-B60C-0A136A9CE87D}" type="presParOf" srcId="{BCE09E1C-766A-4CBB-80AC-BA8C0E8400E1}" destId="{40CFE676-C159-47DE-B74F-B0BB5EAFDCA3}" srcOrd="3" destOrd="0" presId="urn:microsoft.com/office/officeart/2018/5/layout/IconCircleLabelList"/>
    <dgm:cxn modelId="{6C7E456B-E6B0-43A0-8E00-DB07D2BDD99C}" type="presParOf" srcId="{FD49B230-C8C7-4E60-BEAE-0141AD7AF556}" destId="{CE2E5FFE-0FA7-44E0-8FF7-E762CEEA4E62}" srcOrd="1" destOrd="0" presId="urn:microsoft.com/office/officeart/2018/5/layout/IconCircleLabelList"/>
    <dgm:cxn modelId="{5618B9B5-D26C-438F-9923-BEE620711D3B}" type="presParOf" srcId="{FD49B230-C8C7-4E60-BEAE-0141AD7AF556}" destId="{F13A4D5C-F745-4BD5-946E-9499EBAD6A28}" srcOrd="2" destOrd="0" presId="urn:microsoft.com/office/officeart/2018/5/layout/IconCircleLabelList"/>
    <dgm:cxn modelId="{03402EC0-1966-4C49-B744-75E34B445D37}" type="presParOf" srcId="{F13A4D5C-F745-4BD5-946E-9499EBAD6A28}" destId="{CD73AF71-C2E4-4CD2-918E-FF54733A5ECD}" srcOrd="0" destOrd="0" presId="urn:microsoft.com/office/officeart/2018/5/layout/IconCircleLabelList"/>
    <dgm:cxn modelId="{64ECD867-4AE6-4C6F-8325-4CB37127D5D7}" type="presParOf" srcId="{F13A4D5C-F745-4BD5-946E-9499EBAD6A28}" destId="{183D506E-F754-4105-AD6D-ACFFEA64DDDE}" srcOrd="1" destOrd="0" presId="urn:microsoft.com/office/officeart/2018/5/layout/IconCircleLabelList"/>
    <dgm:cxn modelId="{6E71AA1E-921C-48F7-A992-9D687243ECF9}" type="presParOf" srcId="{F13A4D5C-F745-4BD5-946E-9499EBAD6A28}" destId="{50064B8E-DCF1-4AD5-AB97-033184704C18}" srcOrd="2" destOrd="0" presId="urn:microsoft.com/office/officeart/2018/5/layout/IconCircleLabelList"/>
    <dgm:cxn modelId="{52CA2FBB-2412-4228-AF6F-FE3B9A5CE629}" type="presParOf" srcId="{F13A4D5C-F745-4BD5-946E-9499EBAD6A28}" destId="{847C3667-FB38-4575-BBE0-40B2AED6D044}" srcOrd="3" destOrd="0" presId="urn:microsoft.com/office/officeart/2018/5/layout/IconCircleLabelList"/>
    <dgm:cxn modelId="{301AA046-F57E-41CC-991C-E91F32650D25}" type="presParOf" srcId="{FD49B230-C8C7-4E60-BEAE-0141AD7AF556}" destId="{E33F29E2-40A2-4F54-810A-6ECEB3D556D3}" srcOrd="3" destOrd="0" presId="urn:microsoft.com/office/officeart/2018/5/layout/IconCircleLabelList"/>
    <dgm:cxn modelId="{690D9185-6488-453A-8EF6-7753B1E31959}" type="presParOf" srcId="{FD49B230-C8C7-4E60-BEAE-0141AD7AF556}" destId="{8B6F99C6-CF49-4CC0-8876-22164DBDB29D}" srcOrd="4" destOrd="0" presId="urn:microsoft.com/office/officeart/2018/5/layout/IconCircleLabelList"/>
    <dgm:cxn modelId="{8EC41B83-6188-4B9E-A41C-EB1B8A7B22DC}" type="presParOf" srcId="{8B6F99C6-CF49-4CC0-8876-22164DBDB29D}" destId="{01DFAA74-F092-45DD-AACC-D9DC8283C8EF}" srcOrd="0" destOrd="0" presId="urn:microsoft.com/office/officeart/2018/5/layout/IconCircleLabelList"/>
    <dgm:cxn modelId="{84B4383F-1173-4ADB-82D6-9561F581767F}" type="presParOf" srcId="{8B6F99C6-CF49-4CC0-8876-22164DBDB29D}" destId="{D6ADA559-51C9-4B78-ADD2-3A53036B91AA}" srcOrd="1" destOrd="0" presId="urn:microsoft.com/office/officeart/2018/5/layout/IconCircleLabelList"/>
    <dgm:cxn modelId="{2F31C8A6-1636-4B38-9905-55F80D3A39B1}" type="presParOf" srcId="{8B6F99C6-CF49-4CC0-8876-22164DBDB29D}" destId="{4374D073-7142-44B1-9C06-23D2B030676F}" srcOrd="2" destOrd="0" presId="urn:microsoft.com/office/officeart/2018/5/layout/IconCircleLabelList"/>
    <dgm:cxn modelId="{C67A83C3-9903-4D07-A9F4-27F9227254E1}" type="presParOf" srcId="{8B6F99C6-CF49-4CC0-8876-22164DBDB29D}" destId="{A686C206-2426-40CE-95F7-7C760B9300A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80AD00-C4AE-443A-A20C-E01E2957D158}"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34759EA-4D0F-425F-86A4-BDCC641DF018}">
      <dgm:prSet custT="1"/>
      <dgm:spPr/>
      <dgm:t>
        <a:bodyPr/>
        <a:lstStyle/>
        <a:p>
          <a:pPr>
            <a:lnSpc>
              <a:spcPct val="100000"/>
            </a:lnSpc>
            <a:defRPr b="1"/>
          </a:pPr>
          <a:r>
            <a:rPr lang="en-US" sz="2000" dirty="0"/>
            <a:t>Can’t agree on basic facts (73%)</a:t>
          </a:r>
        </a:p>
      </dgm:t>
    </dgm:pt>
    <dgm:pt modelId="{1168C034-9078-42A0-9706-A503914A7879}" type="parTrans" cxnId="{1AFF7B1B-C49F-4F02-A3C2-C05489A0BA15}">
      <dgm:prSet/>
      <dgm:spPr/>
      <dgm:t>
        <a:bodyPr/>
        <a:lstStyle/>
        <a:p>
          <a:endParaRPr lang="en-US"/>
        </a:p>
      </dgm:t>
    </dgm:pt>
    <dgm:pt modelId="{485BCF1C-6B81-46FF-899C-8A48E9318F73}" type="sibTrans" cxnId="{1AFF7B1B-C49F-4F02-A3C2-C05489A0BA15}">
      <dgm:prSet/>
      <dgm:spPr/>
      <dgm:t>
        <a:bodyPr/>
        <a:lstStyle/>
        <a:p>
          <a:endParaRPr lang="en-US"/>
        </a:p>
      </dgm:t>
    </dgm:pt>
    <dgm:pt modelId="{A2FBB9BE-3FEA-454E-8C50-E08AD3DEB128}">
      <dgm:prSet custT="1"/>
      <dgm:spPr/>
      <dgm:t>
        <a:bodyPr/>
        <a:lstStyle/>
        <a:p>
          <a:pPr>
            <a:lnSpc>
              <a:spcPct val="100000"/>
            </a:lnSpc>
            <a:defRPr b="1"/>
          </a:pPr>
          <a:r>
            <a:rPr lang="en-US" sz="2000" dirty="0"/>
            <a:t>Don’t share the same values/goals</a:t>
          </a:r>
        </a:p>
      </dgm:t>
    </dgm:pt>
    <dgm:pt modelId="{2CDD72EB-F113-456F-AC8C-55F273627075}" type="parTrans" cxnId="{01DC7371-0586-4AB6-AF0D-BE04586C8647}">
      <dgm:prSet/>
      <dgm:spPr/>
      <dgm:t>
        <a:bodyPr/>
        <a:lstStyle/>
        <a:p>
          <a:endParaRPr lang="en-US"/>
        </a:p>
      </dgm:t>
    </dgm:pt>
    <dgm:pt modelId="{2B99C74B-E37D-4280-9E3D-D9FB52621A4C}" type="sibTrans" cxnId="{01DC7371-0586-4AB6-AF0D-BE04586C8647}">
      <dgm:prSet/>
      <dgm:spPr/>
      <dgm:t>
        <a:bodyPr/>
        <a:lstStyle/>
        <a:p>
          <a:endParaRPr lang="en-US"/>
        </a:p>
      </dgm:t>
    </dgm:pt>
    <dgm:pt modelId="{78A5148A-8570-4A22-BF47-A7E4C497C491}">
      <dgm:prSet/>
      <dgm:spPr/>
      <dgm:t>
        <a:bodyPr/>
        <a:lstStyle/>
        <a:p>
          <a:pPr>
            <a:lnSpc>
              <a:spcPct val="100000"/>
            </a:lnSpc>
          </a:pPr>
          <a:r>
            <a:rPr lang="en-US" dirty="0"/>
            <a:t>55% of Democrats</a:t>
          </a:r>
        </a:p>
      </dgm:t>
    </dgm:pt>
    <dgm:pt modelId="{D3900247-51C5-40FD-868E-DF5D7F3816C5}" type="parTrans" cxnId="{47ABBD93-1451-4DA3-896E-FD3F22346290}">
      <dgm:prSet/>
      <dgm:spPr/>
      <dgm:t>
        <a:bodyPr/>
        <a:lstStyle/>
        <a:p>
          <a:endParaRPr lang="en-US"/>
        </a:p>
      </dgm:t>
    </dgm:pt>
    <dgm:pt modelId="{FB7B5780-69CD-49DC-AF20-2EDEF34377A7}" type="sibTrans" cxnId="{47ABBD93-1451-4DA3-896E-FD3F22346290}">
      <dgm:prSet/>
      <dgm:spPr/>
      <dgm:t>
        <a:bodyPr/>
        <a:lstStyle/>
        <a:p>
          <a:endParaRPr lang="en-US"/>
        </a:p>
      </dgm:t>
    </dgm:pt>
    <dgm:pt modelId="{61C002BE-618A-4CD6-B0C0-9F1E5DBAFB94}">
      <dgm:prSet/>
      <dgm:spPr/>
      <dgm:t>
        <a:bodyPr/>
        <a:lstStyle/>
        <a:p>
          <a:pPr>
            <a:lnSpc>
              <a:spcPct val="100000"/>
            </a:lnSpc>
          </a:pPr>
          <a:r>
            <a:rPr lang="en-US" dirty="0"/>
            <a:t>62% of Republicans</a:t>
          </a:r>
        </a:p>
      </dgm:t>
    </dgm:pt>
    <dgm:pt modelId="{120734FF-16C1-49B6-8EF7-4E7F4845E798}" type="parTrans" cxnId="{2D091EB2-6321-442A-B8FD-24E994EF7F58}">
      <dgm:prSet/>
      <dgm:spPr/>
      <dgm:t>
        <a:bodyPr/>
        <a:lstStyle/>
        <a:p>
          <a:endParaRPr lang="en-US"/>
        </a:p>
      </dgm:t>
    </dgm:pt>
    <dgm:pt modelId="{80C6911E-4DE4-4792-8739-ADE2B119819F}" type="sibTrans" cxnId="{2D091EB2-6321-442A-B8FD-24E994EF7F58}">
      <dgm:prSet/>
      <dgm:spPr/>
      <dgm:t>
        <a:bodyPr/>
        <a:lstStyle/>
        <a:p>
          <a:endParaRPr lang="en-US"/>
        </a:p>
      </dgm:t>
    </dgm:pt>
    <dgm:pt modelId="{4CDB8E6C-6AAA-4036-BF37-D01E566E2E9E}">
      <dgm:prSet custT="1"/>
      <dgm:spPr/>
      <dgm:t>
        <a:bodyPr/>
        <a:lstStyle/>
        <a:p>
          <a:pPr>
            <a:lnSpc>
              <a:spcPct val="100000"/>
            </a:lnSpc>
            <a:defRPr b="1"/>
          </a:pPr>
          <a:r>
            <a:rPr lang="en-US" sz="2000" dirty="0"/>
            <a:t>Both parties “too extreme”</a:t>
          </a:r>
        </a:p>
        <a:p>
          <a:pPr>
            <a:lnSpc>
              <a:spcPct val="100000"/>
            </a:lnSpc>
            <a:defRPr b="1"/>
          </a:pPr>
          <a:r>
            <a:rPr lang="en-US" sz="1600" b="0" dirty="0"/>
            <a:t>60% of Americans</a:t>
          </a:r>
        </a:p>
      </dgm:t>
    </dgm:pt>
    <dgm:pt modelId="{A47D4E68-D6BA-4355-9F45-EF78D795750F}" type="parTrans" cxnId="{98D7FFD9-908E-4788-8BA1-12DE16957B7E}">
      <dgm:prSet/>
      <dgm:spPr/>
      <dgm:t>
        <a:bodyPr/>
        <a:lstStyle/>
        <a:p>
          <a:endParaRPr lang="en-US"/>
        </a:p>
      </dgm:t>
    </dgm:pt>
    <dgm:pt modelId="{B03FDC61-9C30-45D2-996C-0185A1D0B263}" type="sibTrans" cxnId="{98D7FFD9-908E-4788-8BA1-12DE16957B7E}">
      <dgm:prSet/>
      <dgm:spPr/>
      <dgm:t>
        <a:bodyPr/>
        <a:lstStyle/>
        <a:p>
          <a:endParaRPr lang="en-US"/>
        </a:p>
      </dgm:t>
    </dgm:pt>
    <dgm:pt modelId="{9E1B0311-E6D9-4AB1-BF68-FF6B61AAE6C6}">
      <dgm:prSet/>
      <dgm:spPr/>
      <dgm:t>
        <a:bodyPr/>
        <a:lstStyle/>
        <a:p>
          <a:pPr>
            <a:lnSpc>
              <a:spcPct val="100000"/>
            </a:lnSpc>
          </a:pPr>
          <a:endParaRPr lang="en-US" dirty="0"/>
        </a:p>
      </dgm:t>
    </dgm:pt>
    <dgm:pt modelId="{831D561E-2E4B-4073-B7B1-A70C89406E3B}" type="parTrans" cxnId="{977FA5E3-5A2C-4DB4-A0B5-04F44F15521D}">
      <dgm:prSet/>
      <dgm:spPr/>
      <dgm:t>
        <a:bodyPr/>
        <a:lstStyle/>
        <a:p>
          <a:endParaRPr lang="en-US"/>
        </a:p>
      </dgm:t>
    </dgm:pt>
    <dgm:pt modelId="{DE18CFBB-DC63-4F1E-855F-2EB269440AB6}" type="sibTrans" cxnId="{977FA5E3-5A2C-4DB4-A0B5-04F44F15521D}">
      <dgm:prSet/>
      <dgm:spPr/>
      <dgm:t>
        <a:bodyPr/>
        <a:lstStyle/>
        <a:p>
          <a:endParaRPr lang="en-US"/>
        </a:p>
      </dgm:t>
    </dgm:pt>
    <dgm:pt modelId="{6FAEA7C5-2D6C-43B7-81A4-F092CCA56A90}">
      <dgm:prSet/>
      <dgm:spPr/>
      <dgm:t>
        <a:bodyPr/>
        <a:lstStyle/>
        <a:p>
          <a:pPr>
            <a:lnSpc>
              <a:spcPct val="100000"/>
            </a:lnSpc>
          </a:pPr>
          <a:endParaRPr lang="en-US" dirty="0"/>
        </a:p>
      </dgm:t>
    </dgm:pt>
    <dgm:pt modelId="{573EB138-12C6-4151-B392-473D28132605}" type="parTrans" cxnId="{12840972-4B47-44E3-AC82-8CD88757E424}">
      <dgm:prSet/>
      <dgm:spPr/>
      <dgm:t>
        <a:bodyPr/>
        <a:lstStyle/>
        <a:p>
          <a:endParaRPr lang="en-US"/>
        </a:p>
      </dgm:t>
    </dgm:pt>
    <dgm:pt modelId="{D48C1BDB-FC52-4A13-8AFA-3970F184F039}" type="sibTrans" cxnId="{12840972-4B47-44E3-AC82-8CD88757E424}">
      <dgm:prSet/>
      <dgm:spPr/>
      <dgm:t>
        <a:bodyPr/>
        <a:lstStyle/>
        <a:p>
          <a:endParaRPr lang="en-US"/>
        </a:p>
      </dgm:t>
    </dgm:pt>
    <dgm:pt modelId="{C1F38C79-F702-415B-8913-5F5D84483017}" type="pres">
      <dgm:prSet presAssocID="{A780AD00-C4AE-443A-A20C-E01E2957D158}" presName="root" presStyleCnt="0">
        <dgm:presLayoutVars>
          <dgm:dir/>
          <dgm:resizeHandles val="exact"/>
        </dgm:presLayoutVars>
      </dgm:prSet>
      <dgm:spPr/>
    </dgm:pt>
    <dgm:pt modelId="{718AD2C9-FB18-43E8-9623-984FF3B68182}" type="pres">
      <dgm:prSet presAssocID="{934759EA-4D0F-425F-86A4-BDCC641DF018}" presName="compNode" presStyleCnt="0"/>
      <dgm:spPr/>
    </dgm:pt>
    <dgm:pt modelId="{2E007816-025B-4F06-B1CB-FD90725F473A}" type="pres">
      <dgm:prSet presAssocID="{934759EA-4D0F-425F-86A4-BDCC641DF01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ion"/>
        </a:ext>
      </dgm:extLst>
    </dgm:pt>
    <dgm:pt modelId="{2CADD4AE-2147-4C7E-B351-EC05BA46C3DF}" type="pres">
      <dgm:prSet presAssocID="{934759EA-4D0F-425F-86A4-BDCC641DF018}" presName="iconSpace" presStyleCnt="0"/>
      <dgm:spPr/>
    </dgm:pt>
    <dgm:pt modelId="{9E443E58-6649-4E84-ACA8-3B9B7FA6F1E1}" type="pres">
      <dgm:prSet presAssocID="{934759EA-4D0F-425F-86A4-BDCC641DF018}" presName="parTx" presStyleLbl="revTx" presStyleIdx="0" presStyleCnt="6">
        <dgm:presLayoutVars>
          <dgm:chMax val="0"/>
          <dgm:chPref val="0"/>
        </dgm:presLayoutVars>
      </dgm:prSet>
      <dgm:spPr/>
    </dgm:pt>
    <dgm:pt modelId="{0FDAC891-6604-401C-801E-F95261277B58}" type="pres">
      <dgm:prSet presAssocID="{934759EA-4D0F-425F-86A4-BDCC641DF018}" presName="txSpace" presStyleCnt="0"/>
      <dgm:spPr/>
    </dgm:pt>
    <dgm:pt modelId="{FEC73D8F-3D30-4EEC-8971-65D9640B1A66}" type="pres">
      <dgm:prSet presAssocID="{934759EA-4D0F-425F-86A4-BDCC641DF018}" presName="desTx" presStyleLbl="revTx" presStyleIdx="1" presStyleCnt="6">
        <dgm:presLayoutVars/>
      </dgm:prSet>
      <dgm:spPr/>
    </dgm:pt>
    <dgm:pt modelId="{243D56AC-8C15-46D7-A631-1AA9EC408389}" type="pres">
      <dgm:prSet presAssocID="{485BCF1C-6B81-46FF-899C-8A48E9318F73}" presName="sibTrans" presStyleCnt="0"/>
      <dgm:spPr/>
    </dgm:pt>
    <dgm:pt modelId="{A230717A-CBE9-4503-8760-99DEB4EE6DA7}" type="pres">
      <dgm:prSet presAssocID="{A2FBB9BE-3FEA-454E-8C50-E08AD3DEB128}" presName="compNode" presStyleCnt="0"/>
      <dgm:spPr/>
    </dgm:pt>
    <dgm:pt modelId="{6AB4EE03-A721-48E2-95DB-A64D0C24120D}" type="pres">
      <dgm:prSet presAssocID="{A2FBB9BE-3FEA-454E-8C50-E08AD3DEB1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51943F83-405E-471F-AB0E-B953B05AAAE7}" type="pres">
      <dgm:prSet presAssocID="{A2FBB9BE-3FEA-454E-8C50-E08AD3DEB128}" presName="iconSpace" presStyleCnt="0"/>
      <dgm:spPr/>
    </dgm:pt>
    <dgm:pt modelId="{3B584078-DFB3-41F3-9717-73FA0683CF2F}" type="pres">
      <dgm:prSet presAssocID="{A2FBB9BE-3FEA-454E-8C50-E08AD3DEB128}" presName="parTx" presStyleLbl="revTx" presStyleIdx="2" presStyleCnt="6">
        <dgm:presLayoutVars>
          <dgm:chMax val="0"/>
          <dgm:chPref val="0"/>
        </dgm:presLayoutVars>
      </dgm:prSet>
      <dgm:spPr/>
    </dgm:pt>
    <dgm:pt modelId="{E58CD56D-C02C-42CD-823A-3E7D1A8A8D17}" type="pres">
      <dgm:prSet presAssocID="{A2FBB9BE-3FEA-454E-8C50-E08AD3DEB128}" presName="txSpace" presStyleCnt="0"/>
      <dgm:spPr/>
    </dgm:pt>
    <dgm:pt modelId="{B0138E45-943F-4BD3-AFDE-A29C6D4502E4}" type="pres">
      <dgm:prSet presAssocID="{A2FBB9BE-3FEA-454E-8C50-E08AD3DEB128}" presName="desTx" presStyleLbl="revTx" presStyleIdx="3" presStyleCnt="6">
        <dgm:presLayoutVars/>
      </dgm:prSet>
      <dgm:spPr/>
    </dgm:pt>
    <dgm:pt modelId="{0F0ADC02-5656-4876-B4CA-E88E35FC6428}" type="pres">
      <dgm:prSet presAssocID="{2B99C74B-E37D-4280-9E3D-D9FB52621A4C}" presName="sibTrans" presStyleCnt="0"/>
      <dgm:spPr/>
    </dgm:pt>
    <dgm:pt modelId="{484FABC3-EA39-48C0-B513-8ED8F9AA3F5B}" type="pres">
      <dgm:prSet presAssocID="{4CDB8E6C-6AAA-4036-BF37-D01E566E2E9E}" presName="compNode" presStyleCnt="0"/>
      <dgm:spPr/>
    </dgm:pt>
    <dgm:pt modelId="{7C7FD1F3-29B6-44ED-9C9B-BD3DBDCD1C52}" type="pres">
      <dgm:prSet presAssocID="{4CDB8E6C-6AAA-4036-BF37-D01E566E2E9E}" presName="iconRect" presStyleLbl="node1" presStyleIdx="2" presStyleCnt="3"/>
      <dgm:spPr/>
    </dgm:pt>
    <dgm:pt modelId="{BC456447-9DE0-478B-A453-F55D9BC1926D}" type="pres">
      <dgm:prSet presAssocID="{4CDB8E6C-6AAA-4036-BF37-D01E566E2E9E}" presName="iconSpace" presStyleCnt="0"/>
      <dgm:spPr/>
    </dgm:pt>
    <dgm:pt modelId="{864EB14C-9853-4011-8DA1-EAD620A856AC}" type="pres">
      <dgm:prSet presAssocID="{4CDB8E6C-6AAA-4036-BF37-D01E566E2E9E}" presName="parTx" presStyleLbl="revTx" presStyleIdx="4" presStyleCnt="6">
        <dgm:presLayoutVars>
          <dgm:chMax val="0"/>
          <dgm:chPref val="0"/>
        </dgm:presLayoutVars>
      </dgm:prSet>
      <dgm:spPr/>
    </dgm:pt>
    <dgm:pt modelId="{4B084F17-41D5-4207-9C11-F8EE0DFE4CF9}" type="pres">
      <dgm:prSet presAssocID="{4CDB8E6C-6AAA-4036-BF37-D01E566E2E9E}" presName="txSpace" presStyleCnt="0"/>
      <dgm:spPr/>
    </dgm:pt>
    <dgm:pt modelId="{430D5359-8DAC-4058-981E-0F751C233AED}" type="pres">
      <dgm:prSet presAssocID="{4CDB8E6C-6AAA-4036-BF37-D01E566E2E9E}" presName="desTx" presStyleLbl="revTx" presStyleIdx="5" presStyleCnt="6">
        <dgm:presLayoutVars/>
      </dgm:prSet>
      <dgm:spPr/>
    </dgm:pt>
  </dgm:ptLst>
  <dgm:cxnLst>
    <dgm:cxn modelId="{1AFF7B1B-C49F-4F02-A3C2-C05489A0BA15}" srcId="{A780AD00-C4AE-443A-A20C-E01E2957D158}" destId="{934759EA-4D0F-425F-86A4-BDCC641DF018}" srcOrd="0" destOrd="0" parTransId="{1168C034-9078-42A0-9706-A503914A7879}" sibTransId="{485BCF1C-6B81-46FF-899C-8A48E9318F73}"/>
    <dgm:cxn modelId="{FC322920-6E10-4420-BD88-13165C6438D3}" type="presOf" srcId="{934759EA-4D0F-425F-86A4-BDCC641DF018}" destId="{9E443E58-6649-4E84-ACA8-3B9B7FA6F1E1}" srcOrd="0" destOrd="0" presId="urn:microsoft.com/office/officeart/2018/2/layout/IconLabelDescriptionList"/>
    <dgm:cxn modelId="{BAB43A47-34D6-4F73-936D-077E548888C8}" type="presOf" srcId="{61C002BE-618A-4CD6-B0C0-9F1E5DBAFB94}" destId="{B0138E45-943F-4BD3-AFDE-A29C6D4502E4}" srcOrd="0" destOrd="1" presId="urn:microsoft.com/office/officeart/2018/2/layout/IconLabelDescriptionList"/>
    <dgm:cxn modelId="{01DC7371-0586-4AB6-AF0D-BE04586C8647}" srcId="{A780AD00-C4AE-443A-A20C-E01E2957D158}" destId="{A2FBB9BE-3FEA-454E-8C50-E08AD3DEB128}" srcOrd="1" destOrd="0" parTransId="{2CDD72EB-F113-456F-AC8C-55F273627075}" sibTransId="{2B99C74B-E37D-4280-9E3D-D9FB52621A4C}"/>
    <dgm:cxn modelId="{12840972-4B47-44E3-AC82-8CD88757E424}" srcId="{A2FBB9BE-3FEA-454E-8C50-E08AD3DEB128}" destId="{6FAEA7C5-2D6C-43B7-81A4-F092CCA56A90}" srcOrd="3" destOrd="0" parTransId="{573EB138-12C6-4151-B392-473D28132605}" sibTransId="{D48C1BDB-FC52-4A13-8AFA-3970F184F039}"/>
    <dgm:cxn modelId="{9F6CCA78-721A-4630-9837-E967F29AB1C9}" type="presOf" srcId="{A780AD00-C4AE-443A-A20C-E01E2957D158}" destId="{C1F38C79-F702-415B-8913-5F5D84483017}" srcOrd="0" destOrd="0" presId="urn:microsoft.com/office/officeart/2018/2/layout/IconLabelDescriptionList"/>
    <dgm:cxn modelId="{D0D1D27F-1920-4005-9B93-FE497E3716A5}" type="presOf" srcId="{A2FBB9BE-3FEA-454E-8C50-E08AD3DEB128}" destId="{3B584078-DFB3-41F3-9717-73FA0683CF2F}" srcOrd="0" destOrd="0" presId="urn:microsoft.com/office/officeart/2018/2/layout/IconLabelDescriptionList"/>
    <dgm:cxn modelId="{47ABBD93-1451-4DA3-896E-FD3F22346290}" srcId="{A2FBB9BE-3FEA-454E-8C50-E08AD3DEB128}" destId="{78A5148A-8570-4A22-BF47-A7E4C497C491}" srcOrd="0" destOrd="0" parTransId="{D3900247-51C5-40FD-868E-DF5D7F3816C5}" sibTransId="{FB7B5780-69CD-49DC-AF20-2EDEF34377A7}"/>
    <dgm:cxn modelId="{77B33196-EBDE-4776-A805-34D57D526ADD}" type="presOf" srcId="{6FAEA7C5-2D6C-43B7-81A4-F092CCA56A90}" destId="{B0138E45-943F-4BD3-AFDE-A29C6D4502E4}" srcOrd="0" destOrd="3" presId="urn:microsoft.com/office/officeart/2018/2/layout/IconLabelDescriptionList"/>
    <dgm:cxn modelId="{2D091EB2-6321-442A-B8FD-24E994EF7F58}" srcId="{A2FBB9BE-3FEA-454E-8C50-E08AD3DEB128}" destId="{61C002BE-618A-4CD6-B0C0-9F1E5DBAFB94}" srcOrd="1" destOrd="0" parTransId="{120734FF-16C1-49B6-8EF7-4E7F4845E798}" sibTransId="{80C6911E-4DE4-4792-8739-ADE2B119819F}"/>
    <dgm:cxn modelId="{98D7FFD9-908E-4788-8BA1-12DE16957B7E}" srcId="{A780AD00-C4AE-443A-A20C-E01E2957D158}" destId="{4CDB8E6C-6AAA-4036-BF37-D01E566E2E9E}" srcOrd="2" destOrd="0" parTransId="{A47D4E68-D6BA-4355-9F45-EF78D795750F}" sibTransId="{B03FDC61-9C30-45D2-996C-0185A1D0B263}"/>
    <dgm:cxn modelId="{1070BAE0-69A1-46F8-82F6-3C062D48291D}" type="presOf" srcId="{4CDB8E6C-6AAA-4036-BF37-D01E566E2E9E}" destId="{864EB14C-9853-4011-8DA1-EAD620A856AC}" srcOrd="0" destOrd="0" presId="urn:microsoft.com/office/officeart/2018/2/layout/IconLabelDescriptionList"/>
    <dgm:cxn modelId="{FF5B9BE1-F4BD-4571-A129-5422413A2CF3}" type="presOf" srcId="{78A5148A-8570-4A22-BF47-A7E4C497C491}" destId="{B0138E45-943F-4BD3-AFDE-A29C6D4502E4}" srcOrd="0" destOrd="0" presId="urn:microsoft.com/office/officeart/2018/2/layout/IconLabelDescriptionList"/>
    <dgm:cxn modelId="{977FA5E3-5A2C-4DB4-A0B5-04F44F15521D}" srcId="{A2FBB9BE-3FEA-454E-8C50-E08AD3DEB128}" destId="{9E1B0311-E6D9-4AB1-BF68-FF6B61AAE6C6}" srcOrd="2" destOrd="0" parTransId="{831D561E-2E4B-4073-B7B1-A70C89406E3B}" sibTransId="{DE18CFBB-DC63-4F1E-855F-2EB269440AB6}"/>
    <dgm:cxn modelId="{26248EF0-2A09-45C7-B99C-E89A839D0E28}" type="presOf" srcId="{9E1B0311-E6D9-4AB1-BF68-FF6B61AAE6C6}" destId="{B0138E45-943F-4BD3-AFDE-A29C6D4502E4}" srcOrd="0" destOrd="2" presId="urn:microsoft.com/office/officeart/2018/2/layout/IconLabelDescriptionList"/>
    <dgm:cxn modelId="{3E78303E-6649-4CA6-9233-0851F201A3A5}" type="presParOf" srcId="{C1F38C79-F702-415B-8913-5F5D84483017}" destId="{718AD2C9-FB18-43E8-9623-984FF3B68182}" srcOrd="0" destOrd="0" presId="urn:microsoft.com/office/officeart/2018/2/layout/IconLabelDescriptionList"/>
    <dgm:cxn modelId="{2E076E59-EA02-467C-A5B5-62C24FFBF687}" type="presParOf" srcId="{718AD2C9-FB18-43E8-9623-984FF3B68182}" destId="{2E007816-025B-4F06-B1CB-FD90725F473A}" srcOrd="0" destOrd="0" presId="urn:microsoft.com/office/officeart/2018/2/layout/IconLabelDescriptionList"/>
    <dgm:cxn modelId="{B2C126AD-3D03-4585-B5DB-C481604CFE6D}" type="presParOf" srcId="{718AD2C9-FB18-43E8-9623-984FF3B68182}" destId="{2CADD4AE-2147-4C7E-B351-EC05BA46C3DF}" srcOrd="1" destOrd="0" presId="urn:microsoft.com/office/officeart/2018/2/layout/IconLabelDescriptionList"/>
    <dgm:cxn modelId="{344F4C0E-ED26-4E63-994E-693AA3A3943C}" type="presParOf" srcId="{718AD2C9-FB18-43E8-9623-984FF3B68182}" destId="{9E443E58-6649-4E84-ACA8-3B9B7FA6F1E1}" srcOrd="2" destOrd="0" presId="urn:microsoft.com/office/officeart/2018/2/layout/IconLabelDescriptionList"/>
    <dgm:cxn modelId="{568694D0-7330-4F34-902E-167F6DC44DF1}" type="presParOf" srcId="{718AD2C9-FB18-43E8-9623-984FF3B68182}" destId="{0FDAC891-6604-401C-801E-F95261277B58}" srcOrd="3" destOrd="0" presId="urn:microsoft.com/office/officeart/2018/2/layout/IconLabelDescriptionList"/>
    <dgm:cxn modelId="{BC807717-B9EE-439C-A15E-A2D09D6DF161}" type="presParOf" srcId="{718AD2C9-FB18-43E8-9623-984FF3B68182}" destId="{FEC73D8F-3D30-4EEC-8971-65D9640B1A66}" srcOrd="4" destOrd="0" presId="urn:microsoft.com/office/officeart/2018/2/layout/IconLabelDescriptionList"/>
    <dgm:cxn modelId="{AF2EDD70-A3B6-459C-AB43-26EDF7952351}" type="presParOf" srcId="{C1F38C79-F702-415B-8913-5F5D84483017}" destId="{243D56AC-8C15-46D7-A631-1AA9EC408389}" srcOrd="1" destOrd="0" presId="urn:microsoft.com/office/officeart/2018/2/layout/IconLabelDescriptionList"/>
    <dgm:cxn modelId="{2ED2A906-17B1-4D98-9F47-1E37459C0611}" type="presParOf" srcId="{C1F38C79-F702-415B-8913-5F5D84483017}" destId="{A230717A-CBE9-4503-8760-99DEB4EE6DA7}" srcOrd="2" destOrd="0" presId="urn:microsoft.com/office/officeart/2018/2/layout/IconLabelDescriptionList"/>
    <dgm:cxn modelId="{1E9A9BFF-7B00-4295-9022-736AF40BF589}" type="presParOf" srcId="{A230717A-CBE9-4503-8760-99DEB4EE6DA7}" destId="{6AB4EE03-A721-48E2-95DB-A64D0C24120D}" srcOrd="0" destOrd="0" presId="urn:microsoft.com/office/officeart/2018/2/layout/IconLabelDescriptionList"/>
    <dgm:cxn modelId="{9C7EAED5-AC9E-4870-AE84-1ED6E2D4F2CC}" type="presParOf" srcId="{A230717A-CBE9-4503-8760-99DEB4EE6DA7}" destId="{51943F83-405E-471F-AB0E-B953B05AAAE7}" srcOrd="1" destOrd="0" presId="urn:microsoft.com/office/officeart/2018/2/layout/IconLabelDescriptionList"/>
    <dgm:cxn modelId="{89781EC1-D370-43A5-B0D5-5C4F0991E2CE}" type="presParOf" srcId="{A230717A-CBE9-4503-8760-99DEB4EE6DA7}" destId="{3B584078-DFB3-41F3-9717-73FA0683CF2F}" srcOrd="2" destOrd="0" presId="urn:microsoft.com/office/officeart/2018/2/layout/IconLabelDescriptionList"/>
    <dgm:cxn modelId="{35137325-E49D-4081-BBB4-7CE99C9A7022}" type="presParOf" srcId="{A230717A-CBE9-4503-8760-99DEB4EE6DA7}" destId="{E58CD56D-C02C-42CD-823A-3E7D1A8A8D17}" srcOrd="3" destOrd="0" presId="urn:microsoft.com/office/officeart/2018/2/layout/IconLabelDescriptionList"/>
    <dgm:cxn modelId="{A08FB77D-7357-4F10-A30A-E9708E0C1B5A}" type="presParOf" srcId="{A230717A-CBE9-4503-8760-99DEB4EE6DA7}" destId="{B0138E45-943F-4BD3-AFDE-A29C6D4502E4}" srcOrd="4" destOrd="0" presId="urn:microsoft.com/office/officeart/2018/2/layout/IconLabelDescriptionList"/>
    <dgm:cxn modelId="{C4D1A748-314B-40FE-A8F6-F1D0B3E523C5}" type="presParOf" srcId="{C1F38C79-F702-415B-8913-5F5D84483017}" destId="{0F0ADC02-5656-4876-B4CA-E88E35FC6428}" srcOrd="3" destOrd="0" presId="urn:microsoft.com/office/officeart/2018/2/layout/IconLabelDescriptionList"/>
    <dgm:cxn modelId="{9208CF1D-4E0A-4525-BD67-38C44AD15686}" type="presParOf" srcId="{C1F38C79-F702-415B-8913-5F5D84483017}" destId="{484FABC3-EA39-48C0-B513-8ED8F9AA3F5B}" srcOrd="4" destOrd="0" presId="urn:microsoft.com/office/officeart/2018/2/layout/IconLabelDescriptionList"/>
    <dgm:cxn modelId="{26042ACF-1793-4DA1-86BF-C0E2EA2F08D8}" type="presParOf" srcId="{484FABC3-EA39-48C0-B513-8ED8F9AA3F5B}" destId="{7C7FD1F3-29B6-44ED-9C9B-BD3DBDCD1C52}" srcOrd="0" destOrd="0" presId="urn:microsoft.com/office/officeart/2018/2/layout/IconLabelDescriptionList"/>
    <dgm:cxn modelId="{354CA84C-8CC5-473F-8D38-15E28BDF518B}" type="presParOf" srcId="{484FABC3-EA39-48C0-B513-8ED8F9AA3F5B}" destId="{BC456447-9DE0-478B-A453-F55D9BC1926D}" srcOrd="1" destOrd="0" presId="urn:microsoft.com/office/officeart/2018/2/layout/IconLabelDescriptionList"/>
    <dgm:cxn modelId="{92B6F028-7D86-421F-85E4-94C939E02E29}" type="presParOf" srcId="{484FABC3-EA39-48C0-B513-8ED8F9AA3F5B}" destId="{864EB14C-9853-4011-8DA1-EAD620A856AC}" srcOrd="2" destOrd="0" presId="urn:microsoft.com/office/officeart/2018/2/layout/IconLabelDescriptionList"/>
    <dgm:cxn modelId="{2039C354-800C-4E78-8C37-553A78BABD67}" type="presParOf" srcId="{484FABC3-EA39-48C0-B513-8ED8F9AA3F5B}" destId="{4B084F17-41D5-4207-9C11-F8EE0DFE4CF9}" srcOrd="3" destOrd="0" presId="urn:microsoft.com/office/officeart/2018/2/layout/IconLabelDescriptionList"/>
    <dgm:cxn modelId="{DDD50BEA-2485-45B4-8744-023B6DD46C27}" type="presParOf" srcId="{484FABC3-EA39-48C0-B513-8ED8F9AA3F5B}" destId="{430D5359-8DAC-4058-981E-0F751C233AED}"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77DB27-F271-4C94-ABE3-55E5BBE0487D}"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2707E9-4C3E-4E36-8995-999960C9DC1A}">
      <dgm:prSet custT="1"/>
      <dgm:spPr/>
      <dgm:t>
        <a:bodyPr/>
        <a:lstStyle/>
        <a:p>
          <a:pPr>
            <a:lnSpc>
              <a:spcPct val="100000"/>
            </a:lnSpc>
            <a:defRPr b="1"/>
          </a:pPr>
          <a:r>
            <a:rPr lang="en-US" sz="2400" dirty="0"/>
            <a:t>Party affiliation among U.S. Catholics is now evenly split</a:t>
          </a:r>
        </a:p>
      </dgm:t>
    </dgm:pt>
    <dgm:pt modelId="{9E6CC12E-8CC7-430A-B555-F78B8676D0CD}" type="parTrans" cxnId="{7CF54E08-BA27-4253-9CBF-37AE4C36ADD2}">
      <dgm:prSet/>
      <dgm:spPr/>
      <dgm:t>
        <a:bodyPr/>
        <a:lstStyle/>
        <a:p>
          <a:endParaRPr lang="en-US"/>
        </a:p>
      </dgm:t>
    </dgm:pt>
    <dgm:pt modelId="{892964B4-1BEE-44B3-9CED-3D65EF23993E}" type="sibTrans" cxnId="{7CF54E08-BA27-4253-9CBF-37AE4C36ADD2}">
      <dgm:prSet/>
      <dgm:spPr/>
      <dgm:t>
        <a:bodyPr/>
        <a:lstStyle/>
        <a:p>
          <a:endParaRPr lang="en-US"/>
        </a:p>
      </dgm:t>
    </dgm:pt>
    <dgm:pt modelId="{3E03E5D4-D78B-4E17-AB72-7CBA0A73EC8A}">
      <dgm:prSet custT="1"/>
      <dgm:spPr/>
      <dgm:t>
        <a:bodyPr/>
        <a:lstStyle/>
        <a:p>
          <a:pPr>
            <a:lnSpc>
              <a:spcPct val="100000"/>
            </a:lnSpc>
            <a:defRPr b="1"/>
          </a:pPr>
          <a:r>
            <a:rPr lang="en-US" sz="2400" dirty="0"/>
            <a:t>Party positions on moral issues often trump Church teaching</a:t>
          </a:r>
        </a:p>
      </dgm:t>
    </dgm:pt>
    <dgm:pt modelId="{27979C4D-1E7A-46DA-BABA-501773E85A43}" type="parTrans" cxnId="{A1A31E4C-D1B5-4A53-8957-B98E862A4358}">
      <dgm:prSet/>
      <dgm:spPr/>
      <dgm:t>
        <a:bodyPr/>
        <a:lstStyle/>
        <a:p>
          <a:endParaRPr lang="en-US"/>
        </a:p>
      </dgm:t>
    </dgm:pt>
    <dgm:pt modelId="{F7828558-BE37-4ABD-8880-00BF633908FE}" type="sibTrans" cxnId="{A1A31E4C-D1B5-4A53-8957-B98E862A4358}">
      <dgm:prSet/>
      <dgm:spPr/>
      <dgm:t>
        <a:bodyPr/>
        <a:lstStyle/>
        <a:p>
          <a:endParaRPr lang="en-US"/>
        </a:p>
      </dgm:t>
    </dgm:pt>
    <dgm:pt modelId="{D87FB088-E2CB-4110-959A-E77CD5498600}">
      <dgm:prSet/>
      <dgm:spPr/>
      <dgm:t>
        <a:bodyPr/>
        <a:lstStyle/>
        <a:p>
          <a:pPr>
            <a:lnSpc>
              <a:spcPct val="100000"/>
            </a:lnSpc>
          </a:pPr>
          <a:r>
            <a:rPr lang="en-US" dirty="0">
              <a:latin typeface="Calibri" panose="020F0502020204030204" pitchFamily="34" charset="0"/>
            </a:rPr>
            <a:t>→</a:t>
          </a:r>
          <a:r>
            <a:rPr lang="en-US" dirty="0"/>
            <a:t>Abortion		</a:t>
          </a:r>
          <a:r>
            <a:rPr lang="en-US" dirty="0">
              <a:latin typeface="Calibri" panose="020F0502020204030204" pitchFamily="34" charset="0"/>
            </a:rPr>
            <a:t>→</a:t>
          </a:r>
          <a:r>
            <a:rPr lang="en-US" dirty="0"/>
            <a:t>Immigration</a:t>
          </a:r>
        </a:p>
      </dgm:t>
    </dgm:pt>
    <dgm:pt modelId="{45E7A3D6-B065-42FB-9ACE-90FCA1661FC6}" type="sibTrans" cxnId="{D6D1B599-6BA6-4530-9BB8-57D958CC8026}">
      <dgm:prSet/>
      <dgm:spPr/>
      <dgm:t>
        <a:bodyPr/>
        <a:lstStyle/>
        <a:p>
          <a:endParaRPr lang="en-US"/>
        </a:p>
      </dgm:t>
    </dgm:pt>
    <dgm:pt modelId="{18E4462F-91BF-458E-8E2F-96D8680501B6}" type="parTrans" cxnId="{D6D1B599-6BA6-4530-9BB8-57D958CC8026}">
      <dgm:prSet/>
      <dgm:spPr/>
      <dgm:t>
        <a:bodyPr/>
        <a:lstStyle/>
        <a:p>
          <a:endParaRPr lang="en-US"/>
        </a:p>
      </dgm:t>
    </dgm:pt>
    <dgm:pt modelId="{A81AB7E2-F323-4E25-A5DD-7FA3165B2231}">
      <dgm:prSet/>
      <dgm:spPr/>
      <dgm:t>
        <a:bodyPr/>
        <a:lstStyle/>
        <a:p>
          <a:pPr>
            <a:lnSpc>
              <a:spcPct val="100000"/>
            </a:lnSpc>
          </a:pPr>
          <a:r>
            <a:rPr lang="en-US" dirty="0">
              <a:latin typeface="Calibri" panose="020F0502020204030204" pitchFamily="34" charset="0"/>
            </a:rPr>
            <a:t>→</a:t>
          </a:r>
          <a:r>
            <a:rPr lang="en-US" dirty="0"/>
            <a:t>Climate Change	</a:t>
          </a:r>
          <a:r>
            <a:rPr lang="en-US" dirty="0">
              <a:latin typeface="Calibri" panose="020F0502020204030204" pitchFamily="34" charset="0"/>
            </a:rPr>
            <a:t>→</a:t>
          </a:r>
          <a:r>
            <a:rPr lang="en-US" dirty="0"/>
            <a:t>Aid to the poor</a:t>
          </a:r>
        </a:p>
      </dgm:t>
    </dgm:pt>
    <dgm:pt modelId="{9ECEF5FF-D3C9-456B-9EBA-CF4722100296}" type="sibTrans" cxnId="{F57D2179-A779-4359-BA0F-B9B2ED5EFB88}">
      <dgm:prSet/>
      <dgm:spPr/>
      <dgm:t>
        <a:bodyPr/>
        <a:lstStyle/>
        <a:p>
          <a:endParaRPr lang="en-US"/>
        </a:p>
      </dgm:t>
    </dgm:pt>
    <dgm:pt modelId="{A8043D23-443C-4F6C-834D-D82D7178FB88}" type="parTrans" cxnId="{F57D2179-A779-4359-BA0F-B9B2ED5EFB88}">
      <dgm:prSet/>
      <dgm:spPr/>
      <dgm:t>
        <a:bodyPr/>
        <a:lstStyle/>
        <a:p>
          <a:endParaRPr lang="en-US"/>
        </a:p>
      </dgm:t>
    </dgm:pt>
    <dgm:pt modelId="{044E944C-5E98-4994-9E80-EBAB76825510}">
      <dgm:prSet/>
      <dgm:spPr/>
      <dgm:t>
        <a:bodyPr/>
        <a:lstStyle/>
        <a:p>
          <a:pPr>
            <a:lnSpc>
              <a:spcPct val="100000"/>
            </a:lnSpc>
          </a:pPr>
          <a:r>
            <a:rPr lang="en-US" dirty="0">
              <a:latin typeface="Calibri" panose="020F0502020204030204" pitchFamily="34" charset="0"/>
            </a:rPr>
            <a:t>→</a:t>
          </a:r>
          <a:r>
            <a:rPr lang="en-US" dirty="0"/>
            <a:t>Marriage		</a:t>
          </a:r>
          <a:r>
            <a:rPr lang="en-US" dirty="0">
              <a:latin typeface="Calibri" panose="020F0502020204030204" pitchFamily="34" charset="0"/>
            </a:rPr>
            <a:t>→</a:t>
          </a:r>
          <a:r>
            <a:rPr lang="en-US" dirty="0"/>
            <a:t>Death Penalty</a:t>
          </a:r>
        </a:p>
      </dgm:t>
    </dgm:pt>
    <dgm:pt modelId="{68075B7B-BC39-4B8F-A993-F37357E7ED1A}" type="sibTrans" cxnId="{DA9400BC-A82C-462B-975A-7FA58439D945}">
      <dgm:prSet/>
      <dgm:spPr/>
      <dgm:t>
        <a:bodyPr/>
        <a:lstStyle/>
        <a:p>
          <a:endParaRPr lang="en-US"/>
        </a:p>
      </dgm:t>
    </dgm:pt>
    <dgm:pt modelId="{24BF0A55-A5C3-469C-A719-380FFB4DAA95}" type="parTrans" cxnId="{DA9400BC-A82C-462B-975A-7FA58439D945}">
      <dgm:prSet/>
      <dgm:spPr/>
      <dgm:t>
        <a:bodyPr/>
        <a:lstStyle/>
        <a:p>
          <a:endParaRPr lang="en-US"/>
        </a:p>
      </dgm:t>
    </dgm:pt>
    <dgm:pt modelId="{6A3827E7-828B-4B0D-A8B4-A00114563C17}" type="pres">
      <dgm:prSet presAssocID="{D777DB27-F271-4C94-ABE3-55E5BBE0487D}" presName="root" presStyleCnt="0">
        <dgm:presLayoutVars>
          <dgm:dir/>
          <dgm:resizeHandles val="exact"/>
        </dgm:presLayoutVars>
      </dgm:prSet>
      <dgm:spPr/>
    </dgm:pt>
    <dgm:pt modelId="{12AD5272-5CFE-4AA0-9A1C-E27A6C4445AC}" type="pres">
      <dgm:prSet presAssocID="{B82707E9-4C3E-4E36-8995-999960C9DC1A}" presName="compNode" presStyleCnt="0"/>
      <dgm:spPr/>
    </dgm:pt>
    <dgm:pt modelId="{5E57E074-16A6-47AA-B80A-94BC0F09E185}" type="pres">
      <dgm:prSet presAssocID="{B82707E9-4C3E-4E36-8995-999960C9DC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enn Diagram"/>
        </a:ext>
      </dgm:extLst>
    </dgm:pt>
    <dgm:pt modelId="{419C9E02-025D-4603-B283-F150180BC420}" type="pres">
      <dgm:prSet presAssocID="{B82707E9-4C3E-4E36-8995-999960C9DC1A}" presName="iconSpace" presStyleCnt="0"/>
      <dgm:spPr/>
    </dgm:pt>
    <dgm:pt modelId="{9C780DEC-87DF-47CA-BDBF-53C3D01B5C5B}" type="pres">
      <dgm:prSet presAssocID="{B82707E9-4C3E-4E36-8995-999960C9DC1A}" presName="parTx" presStyleLbl="revTx" presStyleIdx="0" presStyleCnt="4">
        <dgm:presLayoutVars>
          <dgm:chMax val="0"/>
          <dgm:chPref val="0"/>
        </dgm:presLayoutVars>
      </dgm:prSet>
      <dgm:spPr/>
    </dgm:pt>
    <dgm:pt modelId="{3D358ADB-4301-4B70-B658-CDE3199E0695}" type="pres">
      <dgm:prSet presAssocID="{B82707E9-4C3E-4E36-8995-999960C9DC1A}" presName="txSpace" presStyleCnt="0"/>
      <dgm:spPr/>
    </dgm:pt>
    <dgm:pt modelId="{4AF756C1-F772-4230-BFFF-5A692B5894BC}" type="pres">
      <dgm:prSet presAssocID="{B82707E9-4C3E-4E36-8995-999960C9DC1A}" presName="desTx" presStyleLbl="revTx" presStyleIdx="1" presStyleCnt="4">
        <dgm:presLayoutVars/>
      </dgm:prSet>
      <dgm:spPr/>
    </dgm:pt>
    <dgm:pt modelId="{5DEF6FE1-1B56-4132-A156-454859CE5E24}" type="pres">
      <dgm:prSet presAssocID="{892964B4-1BEE-44B3-9CED-3D65EF23993E}" presName="sibTrans" presStyleCnt="0"/>
      <dgm:spPr/>
    </dgm:pt>
    <dgm:pt modelId="{41A47911-1A0C-4DBD-8453-3E14A677A227}" type="pres">
      <dgm:prSet presAssocID="{3E03E5D4-D78B-4E17-AB72-7CBA0A73EC8A}" presName="compNode" presStyleCnt="0"/>
      <dgm:spPr/>
    </dgm:pt>
    <dgm:pt modelId="{978DDDA7-0C5F-4A6B-9E92-F7E8EF943029}" type="pres">
      <dgm:prSet presAssocID="{3E03E5D4-D78B-4E17-AB72-7CBA0A73EC8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5CB5DF6B-DAA9-44F3-8C6A-2ECB364EA81E}" type="pres">
      <dgm:prSet presAssocID="{3E03E5D4-D78B-4E17-AB72-7CBA0A73EC8A}" presName="iconSpace" presStyleCnt="0"/>
      <dgm:spPr/>
    </dgm:pt>
    <dgm:pt modelId="{6EB81E32-98D1-4A5B-BF3A-01F892046ED7}" type="pres">
      <dgm:prSet presAssocID="{3E03E5D4-D78B-4E17-AB72-7CBA0A73EC8A}" presName="parTx" presStyleLbl="revTx" presStyleIdx="2" presStyleCnt="4">
        <dgm:presLayoutVars>
          <dgm:chMax val="0"/>
          <dgm:chPref val="0"/>
        </dgm:presLayoutVars>
      </dgm:prSet>
      <dgm:spPr/>
    </dgm:pt>
    <dgm:pt modelId="{7C29A28C-EA22-43DB-8213-BC5C83908FAA}" type="pres">
      <dgm:prSet presAssocID="{3E03E5D4-D78B-4E17-AB72-7CBA0A73EC8A}" presName="txSpace" presStyleCnt="0"/>
      <dgm:spPr/>
    </dgm:pt>
    <dgm:pt modelId="{9A429B29-3F53-4911-81F1-DD87AAA56301}" type="pres">
      <dgm:prSet presAssocID="{3E03E5D4-D78B-4E17-AB72-7CBA0A73EC8A}" presName="desTx" presStyleLbl="revTx" presStyleIdx="3" presStyleCnt="4" custLinFactNeighborX="643" custLinFactNeighborY="24919">
        <dgm:presLayoutVars/>
      </dgm:prSet>
      <dgm:spPr/>
    </dgm:pt>
  </dgm:ptLst>
  <dgm:cxnLst>
    <dgm:cxn modelId="{7CF54E08-BA27-4253-9CBF-37AE4C36ADD2}" srcId="{D777DB27-F271-4C94-ABE3-55E5BBE0487D}" destId="{B82707E9-4C3E-4E36-8995-999960C9DC1A}" srcOrd="0" destOrd="0" parTransId="{9E6CC12E-8CC7-430A-B555-F78B8676D0CD}" sibTransId="{892964B4-1BEE-44B3-9CED-3D65EF23993E}"/>
    <dgm:cxn modelId="{CA98CD22-C68A-48A5-A72F-A00454157544}" type="presOf" srcId="{3E03E5D4-D78B-4E17-AB72-7CBA0A73EC8A}" destId="{6EB81E32-98D1-4A5B-BF3A-01F892046ED7}" srcOrd="0" destOrd="0" presId="urn:microsoft.com/office/officeart/2018/2/layout/IconLabelDescriptionList"/>
    <dgm:cxn modelId="{A1A31E4C-D1B5-4A53-8957-B98E862A4358}" srcId="{D777DB27-F271-4C94-ABE3-55E5BBE0487D}" destId="{3E03E5D4-D78B-4E17-AB72-7CBA0A73EC8A}" srcOrd="1" destOrd="0" parTransId="{27979C4D-1E7A-46DA-BABA-501773E85A43}" sibTransId="{F7828558-BE37-4ABD-8880-00BF633908FE}"/>
    <dgm:cxn modelId="{F57D2179-A779-4359-BA0F-B9B2ED5EFB88}" srcId="{3E03E5D4-D78B-4E17-AB72-7CBA0A73EC8A}" destId="{A81AB7E2-F323-4E25-A5DD-7FA3165B2231}" srcOrd="1" destOrd="0" parTransId="{A8043D23-443C-4F6C-834D-D82D7178FB88}" sibTransId="{9ECEF5FF-D3C9-456B-9EBA-CF4722100296}"/>
    <dgm:cxn modelId="{9A2D5879-2142-444F-B23F-9466EF1212FB}" type="presOf" srcId="{D87FB088-E2CB-4110-959A-E77CD5498600}" destId="{9A429B29-3F53-4911-81F1-DD87AAA56301}" srcOrd="0" destOrd="0" presId="urn:microsoft.com/office/officeart/2018/2/layout/IconLabelDescriptionList"/>
    <dgm:cxn modelId="{D6D1B599-6BA6-4530-9BB8-57D958CC8026}" srcId="{3E03E5D4-D78B-4E17-AB72-7CBA0A73EC8A}" destId="{D87FB088-E2CB-4110-959A-E77CD5498600}" srcOrd="0" destOrd="0" parTransId="{18E4462F-91BF-458E-8E2F-96D8680501B6}" sibTransId="{45E7A3D6-B065-42FB-9ACE-90FCA1661FC6}"/>
    <dgm:cxn modelId="{9AE953A8-3104-4B76-9A69-2212D6417A3A}" type="presOf" srcId="{B82707E9-4C3E-4E36-8995-999960C9DC1A}" destId="{9C780DEC-87DF-47CA-BDBF-53C3D01B5C5B}" srcOrd="0" destOrd="0" presId="urn:microsoft.com/office/officeart/2018/2/layout/IconLabelDescriptionList"/>
    <dgm:cxn modelId="{DA9400BC-A82C-462B-975A-7FA58439D945}" srcId="{3E03E5D4-D78B-4E17-AB72-7CBA0A73EC8A}" destId="{044E944C-5E98-4994-9E80-EBAB76825510}" srcOrd="2" destOrd="0" parTransId="{24BF0A55-A5C3-469C-A719-380FFB4DAA95}" sibTransId="{68075B7B-BC39-4B8F-A993-F37357E7ED1A}"/>
    <dgm:cxn modelId="{F56E2BCE-77BD-4048-B669-7ADAAFA5B971}" type="presOf" srcId="{D777DB27-F271-4C94-ABE3-55E5BBE0487D}" destId="{6A3827E7-828B-4B0D-A8B4-A00114563C17}" srcOrd="0" destOrd="0" presId="urn:microsoft.com/office/officeart/2018/2/layout/IconLabelDescriptionList"/>
    <dgm:cxn modelId="{8EB078E0-C260-4256-BECD-4D6744618E22}" type="presOf" srcId="{044E944C-5E98-4994-9E80-EBAB76825510}" destId="{9A429B29-3F53-4911-81F1-DD87AAA56301}" srcOrd="0" destOrd="2" presId="urn:microsoft.com/office/officeart/2018/2/layout/IconLabelDescriptionList"/>
    <dgm:cxn modelId="{368E96F6-6B86-4D10-BF01-05B0AB2AE99E}" type="presOf" srcId="{A81AB7E2-F323-4E25-A5DD-7FA3165B2231}" destId="{9A429B29-3F53-4911-81F1-DD87AAA56301}" srcOrd="0" destOrd="1" presId="urn:microsoft.com/office/officeart/2018/2/layout/IconLabelDescriptionList"/>
    <dgm:cxn modelId="{B5CE183F-C419-4124-8145-7511C8BC5625}" type="presParOf" srcId="{6A3827E7-828B-4B0D-A8B4-A00114563C17}" destId="{12AD5272-5CFE-4AA0-9A1C-E27A6C4445AC}" srcOrd="0" destOrd="0" presId="urn:microsoft.com/office/officeart/2018/2/layout/IconLabelDescriptionList"/>
    <dgm:cxn modelId="{BB71E4FC-225C-4CC0-A9F4-CA532AD22F02}" type="presParOf" srcId="{12AD5272-5CFE-4AA0-9A1C-E27A6C4445AC}" destId="{5E57E074-16A6-47AA-B80A-94BC0F09E185}" srcOrd="0" destOrd="0" presId="urn:microsoft.com/office/officeart/2018/2/layout/IconLabelDescriptionList"/>
    <dgm:cxn modelId="{6110E7E4-CA1E-4CAC-98C5-7C942015C557}" type="presParOf" srcId="{12AD5272-5CFE-4AA0-9A1C-E27A6C4445AC}" destId="{419C9E02-025D-4603-B283-F150180BC420}" srcOrd="1" destOrd="0" presId="urn:microsoft.com/office/officeart/2018/2/layout/IconLabelDescriptionList"/>
    <dgm:cxn modelId="{74ECF0B6-7548-4399-85CB-7D3D3969254D}" type="presParOf" srcId="{12AD5272-5CFE-4AA0-9A1C-E27A6C4445AC}" destId="{9C780DEC-87DF-47CA-BDBF-53C3D01B5C5B}" srcOrd="2" destOrd="0" presId="urn:microsoft.com/office/officeart/2018/2/layout/IconLabelDescriptionList"/>
    <dgm:cxn modelId="{203DB806-6744-4CCD-BD93-B2D19535C53E}" type="presParOf" srcId="{12AD5272-5CFE-4AA0-9A1C-E27A6C4445AC}" destId="{3D358ADB-4301-4B70-B658-CDE3199E0695}" srcOrd="3" destOrd="0" presId="urn:microsoft.com/office/officeart/2018/2/layout/IconLabelDescriptionList"/>
    <dgm:cxn modelId="{2B24F81D-DC03-47B3-8333-B32C6B323712}" type="presParOf" srcId="{12AD5272-5CFE-4AA0-9A1C-E27A6C4445AC}" destId="{4AF756C1-F772-4230-BFFF-5A692B5894BC}" srcOrd="4" destOrd="0" presId="urn:microsoft.com/office/officeart/2018/2/layout/IconLabelDescriptionList"/>
    <dgm:cxn modelId="{FB2CFD23-7818-4490-AB96-E15CA9BE31ED}" type="presParOf" srcId="{6A3827E7-828B-4B0D-A8B4-A00114563C17}" destId="{5DEF6FE1-1B56-4132-A156-454859CE5E24}" srcOrd="1" destOrd="0" presId="urn:microsoft.com/office/officeart/2018/2/layout/IconLabelDescriptionList"/>
    <dgm:cxn modelId="{AF132F5F-6486-4461-80C2-EE257A253A22}" type="presParOf" srcId="{6A3827E7-828B-4B0D-A8B4-A00114563C17}" destId="{41A47911-1A0C-4DBD-8453-3E14A677A227}" srcOrd="2" destOrd="0" presId="urn:microsoft.com/office/officeart/2018/2/layout/IconLabelDescriptionList"/>
    <dgm:cxn modelId="{A5CA52DE-D321-466A-B349-695242E5EED1}" type="presParOf" srcId="{41A47911-1A0C-4DBD-8453-3E14A677A227}" destId="{978DDDA7-0C5F-4A6B-9E92-F7E8EF943029}" srcOrd="0" destOrd="0" presId="urn:microsoft.com/office/officeart/2018/2/layout/IconLabelDescriptionList"/>
    <dgm:cxn modelId="{5A4A4654-5E5F-4179-80A6-AE4B517B322F}" type="presParOf" srcId="{41A47911-1A0C-4DBD-8453-3E14A677A227}" destId="{5CB5DF6B-DAA9-44F3-8C6A-2ECB364EA81E}" srcOrd="1" destOrd="0" presId="urn:microsoft.com/office/officeart/2018/2/layout/IconLabelDescriptionList"/>
    <dgm:cxn modelId="{FDB62C5F-70A6-45E9-9A63-8EEECDB71D10}" type="presParOf" srcId="{41A47911-1A0C-4DBD-8453-3E14A677A227}" destId="{6EB81E32-98D1-4A5B-BF3A-01F892046ED7}" srcOrd="2" destOrd="0" presId="urn:microsoft.com/office/officeart/2018/2/layout/IconLabelDescriptionList"/>
    <dgm:cxn modelId="{78C3C6C4-87D8-476D-B547-7A3880E7DB6A}" type="presParOf" srcId="{41A47911-1A0C-4DBD-8453-3E14A677A227}" destId="{7C29A28C-EA22-43DB-8213-BC5C83908FAA}" srcOrd="3" destOrd="0" presId="urn:microsoft.com/office/officeart/2018/2/layout/IconLabelDescriptionList"/>
    <dgm:cxn modelId="{9BFCBFDC-BC23-4AC2-87B3-56DEB4A95F95}" type="presParOf" srcId="{41A47911-1A0C-4DBD-8453-3E14A677A227}" destId="{9A429B29-3F53-4911-81F1-DD87AAA56301}"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1768A8-99FD-48A8-9A1F-72ABB5574584}"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938C35B8-BD50-45F3-8337-ADE25DA8120C}">
      <dgm:prSet/>
      <dgm:spPr/>
      <dgm:t>
        <a:bodyPr/>
        <a:lstStyle/>
        <a:p>
          <a:pPr>
            <a:lnSpc>
              <a:spcPct val="100000"/>
            </a:lnSpc>
          </a:pPr>
          <a:r>
            <a:rPr lang="en-US"/>
            <a:t>Diocesan</a:t>
          </a:r>
        </a:p>
      </dgm:t>
    </dgm:pt>
    <dgm:pt modelId="{94F0616D-020C-49AD-98D8-D9176F7C7A8E}" type="parTrans" cxnId="{16DACD77-6B8B-476B-A7F5-2A7D43EE2DD6}">
      <dgm:prSet/>
      <dgm:spPr/>
      <dgm:t>
        <a:bodyPr/>
        <a:lstStyle/>
        <a:p>
          <a:endParaRPr lang="en-US"/>
        </a:p>
      </dgm:t>
    </dgm:pt>
    <dgm:pt modelId="{D80176A2-517E-48E2-80C5-409BAE8268CD}" type="sibTrans" cxnId="{16DACD77-6B8B-476B-A7F5-2A7D43EE2DD6}">
      <dgm:prSet/>
      <dgm:spPr/>
      <dgm:t>
        <a:bodyPr/>
        <a:lstStyle/>
        <a:p>
          <a:endParaRPr lang="en-US"/>
        </a:p>
      </dgm:t>
    </dgm:pt>
    <dgm:pt modelId="{CA3887EA-99EF-46F2-98C1-16B9AC23EFE3}">
      <dgm:prSet/>
      <dgm:spPr/>
      <dgm:t>
        <a:bodyPr/>
        <a:lstStyle/>
        <a:p>
          <a:pPr>
            <a:lnSpc>
              <a:spcPct val="100000"/>
            </a:lnSpc>
          </a:pPr>
          <a:r>
            <a:rPr lang="en-US"/>
            <a:t>U.S. Bishops</a:t>
          </a:r>
        </a:p>
      </dgm:t>
    </dgm:pt>
    <dgm:pt modelId="{56655113-04C1-411A-8EB5-7ED7F3605FC3}" type="parTrans" cxnId="{131CE93C-77F4-4BDB-B899-99CB7AE1A4E9}">
      <dgm:prSet/>
      <dgm:spPr/>
      <dgm:t>
        <a:bodyPr/>
        <a:lstStyle/>
        <a:p>
          <a:endParaRPr lang="en-US"/>
        </a:p>
      </dgm:t>
    </dgm:pt>
    <dgm:pt modelId="{3ACA99FD-D85F-4A80-A372-408B10F4847E}" type="sibTrans" cxnId="{131CE93C-77F4-4BDB-B899-99CB7AE1A4E9}">
      <dgm:prSet/>
      <dgm:spPr/>
      <dgm:t>
        <a:bodyPr/>
        <a:lstStyle/>
        <a:p>
          <a:endParaRPr lang="en-US"/>
        </a:p>
      </dgm:t>
    </dgm:pt>
    <dgm:pt modelId="{1CFECEC9-718E-4C26-A8A8-5B6C580F4E96}">
      <dgm:prSet/>
      <dgm:spPr/>
      <dgm:t>
        <a:bodyPr/>
        <a:lstStyle/>
        <a:p>
          <a:pPr>
            <a:lnSpc>
              <a:spcPct val="100000"/>
            </a:lnSpc>
          </a:pPr>
          <a:r>
            <a:rPr lang="en-US"/>
            <a:t>Pope Francis</a:t>
          </a:r>
        </a:p>
      </dgm:t>
    </dgm:pt>
    <dgm:pt modelId="{F679424F-4122-428B-97CD-9563D1FA523E}" type="parTrans" cxnId="{F0C350FE-1BA9-41E5-A16B-7AB5ADB3B897}">
      <dgm:prSet/>
      <dgm:spPr/>
      <dgm:t>
        <a:bodyPr/>
        <a:lstStyle/>
        <a:p>
          <a:endParaRPr lang="en-US"/>
        </a:p>
      </dgm:t>
    </dgm:pt>
    <dgm:pt modelId="{CC453D83-21CA-4E37-B6D3-F8BD2645F894}" type="sibTrans" cxnId="{F0C350FE-1BA9-41E5-A16B-7AB5ADB3B897}">
      <dgm:prSet/>
      <dgm:spPr/>
      <dgm:t>
        <a:bodyPr/>
        <a:lstStyle/>
        <a:p>
          <a:endParaRPr lang="en-US"/>
        </a:p>
      </dgm:t>
    </dgm:pt>
    <dgm:pt modelId="{4EC1BAEA-0BC9-481D-B178-B337FB35FB10}" type="pres">
      <dgm:prSet presAssocID="{C21768A8-99FD-48A8-9A1F-72ABB5574584}" presName="diagram" presStyleCnt="0">
        <dgm:presLayoutVars>
          <dgm:dir/>
          <dgm:resizeHandles val="exact"/>
        </dgm:presLayoutVars>
      </dgm:prSet>
      <dgm:spPr/>
    </dgm:pt>
    <dgm:pt modelId="{9203A2EB-B985-41EB-93B2-D6D7D087EED4}" type="pres">
      <dgm:prSet presAssocID="{938C35B8-BD50-45F3-8337-ADE25DA8120C}" presName="node" presStyleLbl="node1" presStyleIdx="0" presStyleCnt="3">
        <dgm:presLayoutVars>
          <dgm:bulletEnabled val="1"/>
        </dgm:presLayoutVars>
      </dgm:prSet>
      <dgm:spPr/>
    </dgm:pt>
    <dgm:pt modelId="{417D60B1-71BB-4CA1-88FC-577D899EEA9A}" type="pres">
      <dgm:prSet presAssocID="{D80176A2-517E-48E2-80C5-409BAE8268CD}" presName="sibTrans" presStyleCnt="0"/>
      <dgm:spPr/>
    </dgm:pt>
    <dgm:pt modelId="{419F81C8-E5D5-41BC-BD4D-C7295572456B}" type="pres">
      <dgm:prSet presAssocID="{CA3887EA-99EF-46F2-98C1-16B9AC23EFE3}" presName="node" presStyleLbl="node1" presStyleIdx="1" presStyleCnt="3">
        <dgm:presLayoutVars>
          <dgm:bulletEnabled val="1"/>
        </dgm:presLayoutVars>
      </dgm:prSet>
      <dgm:spPr/>
    </dgm:pt>
    <dgm:pt modelId="{2739B596-7B1C-4030-8E7C-B4CE359139E8}" type="pres">
      <dgm:prSet presAssocID="{3ACA99FD-D85F-4A80-A372-408B10F4847E}" presName="sibTrans" presStyleCnt="0"/>
      <dgm:spPr/>
    </dgm:pt>
    <dgm:pt modelId="{EEE1380E-C2BF-4055-BC3D-44BF117D2682}" type="pres">
      <dgm:prSet presAssocID="{1CFECEC9-718E-4C26-A8A8-5B6C580F4E96}" presName="node" presStyleLbl="node1" presStyleIdx="2" presStyleCnt="3">
        <dgm:presLayoutVars>
          <dgm:bulletEnabled val="1"/>
        </dgm:presLayoutVars>
      </dgm:prSet>
      <dgm:spPr/>
    </dgm:pt>
  </dgm:ptLst>
  <dgm:cxnLst>
    <dgm:cxn modelId="{131CE93C-77F4-4BDB-B899-99CB7AE1A4E9}" srcId="{C21768A8-99FD-48A8-9A1F-72ABB5574584}" destId="{CA3887EA-99EF-46F2-98C1-16B9AC23EFE3}" srcOrd="1" destOrd="0" parTransId="{56655113-04C1-411A-8EB5-7ED7F3605FC3}" sibTransId="{3ACA99FD-D85F-4A80-A372-408B10F4847E}"/>
    <dgm:cxn modelId="{CD1BD65F-83E2-41D3-BB03-584672795774}" type="presOf" srcId="{938C35B8-BD50-45F3-8337-ADE25DA8120C}" destId="{9203A2EB-B985-41EB-93B2-D6D7D087EED4}" srcOrd="0" destOrd="0" presId="urn:microsoft.com/office/officeart/2005/8/layout/default"/>
    <dgm:cxn modelId="{029A5970-2178-4A81-9786-EF52FFD5AC74}" type="presOf" srcId="{1CFECEC9-718E-4C26-A8A8-5B6C580F4E96}" destId="{EEE1380E-C2BF-4055-BC3D-44BF117D2682}" srcOrd="0" destOrd="0" presId="urn:microsoft.com/office/officeart/2005/8/layout/default"/>
    <dgm:cxn modelId="{16DACD77-6B8B-476B-A7F5-2A7D43EE2DD6}" srcId="{C21768A8-99FD-48A8-9A1F-72ABB5574584}" destId="{938C35B8-BD50-45F3-8337-ADE25DA8120C}" srcOrd="0" destOrd="0" parTransId="{94F0616D-020C-49AD-98D8-D9176F7C7A8E}" sibTransId="{D80176A2-517E-48E2-80C5-409BAE8268CD}"/>
    <dgm:cxn modelId="{739E827D-0658-4BA6-BE77-B8EB00549CDB}" type="presOf" srcId="{C21768A8-99FD-48A8-9A1F-72ABB5574584}" destId="{4EC1BAEA-0BC9-481D-B178-B337FB35FB10}" srcOrd="0" destOrd="0" presId="urn:microsoft.com/office/officeart/2005/8/layout/default"/>
    <dgm:cxn modelId="{FBE57DE4-C9DD-42B4-AC05-A4782786BC13}" type="presOf" srcId="{CA3887EA-99EF-46F2-98C1-16B9AC23EFE3}" destId="{419F81C8-E5D5-41BC-BD4D-C7295572456B}" srcOrd="0" destOrd="0" presId="urn:microsoft.com/office/officeart/2005/8/layout/default"/>
    <dgm:cxn modelId="{F0C350FE-1BA9-41E5-A16B-7AB5ADB3B897}" srcId="{C21768A8-99FD-48A8-9A1F-72ABB5574584}" destId="{1CFECEC9-718E-4C26-A8A8-5B6C580F4E96}" srcOrd="2" destOrd="0" parTransId="{F679424F-4122-428B-97CD-9563D1FA523E}" sibTransId="{CC453D83-21CA-4E37-B6D3-F8BD2645F894}"/>
    <dgm:cxn modelId="{52407FDB-A516-4281-8286-5782F831F864}" type="presParOf" srcId="{4EC1BAEA-0BC9-481D-B178-B337FB35FB10}" destId="{9203A2EB-B985-41EB-93B2-D6D7D087EED4}" srcOrd="0" destOrd="0" presId="urn:microsoft.com/office/officeart/2005/8/layout/default"/>
    <dgm:cxn modelId="{3BB7E8A1-1EA7-4BEA-902B-BF5A8D3509CB}" type="presParOf" srcId="{4EC1BAEA-0BC9-481D-B178-B337FB35FB10}" destId="{417D60B1-71BB-4CA1-88FC-577D899EEA9A}" srcOrd="1" destOrd="0" presId="urn:microsoft.com/office/officeart/2005/8/layout/default"/>
    <dgm:cxn modelId="{37014648-8596-4EFF-B8FD-AAFBC12097C0}" type="presParOf" srcId="{4EC1BAEA-0BC9-481D-B178-B337FB35FB10}" destId="{419F81C8-E5D5-41BC-BD4D-C7295572456B}" srcOrd="2" destOrd="0" presId="urn:microsoft.com/office/officeart/2005/8/layout/default"/>
    <dgm:cxn modelId="{ED6B4752-4C96-4CD1-9BBD-0266F39A0295}" type="presParOf" srcId="{4EC1BAEA-0BC9-481D-B178-B337FB35FB10}" destId="{2739B596-7B1C-4030-8E7C-B4CE359139E8}" srcOrd="3" destOrd="0" presId="urn:microsoft.com/office/officeart/2005/8/layout/default"/>
    <dgm:cxn modelId="{A10112F4-4B17-47B0-9D91-5FA3C97ECE5B}" type="presParOf" srcId="{4EC1BAEA-0BC9-481D-B178-B337FB35FB10}" destId="{EEE1380E-C2BF-4055-BC3D-44BF117D2682}"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A31E7A-70EF-4920-A9D6-F8CFFF14A4C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99D57A96-63B6-4C31-991D-792BE910BE23}">
      <dgm:prSet/>
      <dgm:spPr/>
      <dgm:t>
        <a:bodyPr/>
        <a:lstStyle/>
        <a:p>
          <a:r>
            <a:rPr lang="en-US"/>
            <a:t>Forming Consciences for Faithful Citizenship</a:t>
          </a:r>
        </a:p>
      </dgm:t>
    </dgm:pt>
    <dgm:pt modelId="{C6E0C315-9F42-42EE-B954-B83A9D233CB0}" type="parTrans" cxnId="{AEEF7BA5-A897-43E4-B38B-2BFF68503443}">
      <dgm:prSet/>
      <dgm:spPr/>
      <dgm:t>
        <a:bodyPr/>
        <a:lstStyle/>
        <a:p>
          <a:endParaRPr lang="en-US"/>
        </a:p>
      </dgm:t>
    </dgm:pt>
    <dgm:pt modelId="{911C050B-AE4B-4325-9A50-9002DBACDA80}" type="sibTrans" cxnId="{AEEF7BA5-A897-43E4-B38B-2BFF68503443}">
      <dgm:prSet/>
      <dgm:spPr/>
      <dgm:t>
        <a:bodyPr/>
        <a:lstStyle/>
        <a:p>
          <a:endParaRPr lang="en-US"/>
        </a:p>
      </dgm:t>
    </dgm:pt>
    <dgm:pt modelId="{FAAE349A-9726-47D9-9B7C-494DC1066707}">
      <dgm:prSet/>
      <dgm:spPr/>
      <dgm:t>
        <a:bodyPr/>
        <a:lstStyle/>
        <a:p>
          <a:r>
            <a:rPr lang="en-US" i="1"/>
            <a:t>Civilize It </a:t>
          </a:r>
          <a:r>
            <a:rPr lang="en-US"/>
            <a:t>campaign</a:t>
          </a:r>
        </a:p>
      </dgm:t>
    </dgm:pt>
    <dgm:pt modelId="{1EB271D3-3DD7-4AB6-ACC1-83BB9B434B71}" type="parTrans" cxnId="{0DD7D3D4-0221-4887-9A11-EC324F9FAC60}">
      <dgm:prSet/>
      <dgm:spPr/>
      <dgm:t>
        <a:bodyPr/>
        <a:lstStyle/>
        <a:p>
          <a:endParaRPr lang="en-US"/>
        </a:p>
      </dgm:t>
    </dgm:pt>
    <dgm:pt modelId="{DA9FFF20-0718-4465-8EF6-05A1660572E7}" type="sibTrans" cxnId="{0DD7D3D4-0221-4887-9A11-EC324F9FAC60}">
      <dgm:prSet/>
      <dgm:spPr/>
      <dgm:t>
        <a:bodyPr/>
        <a:lstStyle/>
        <a:p>
          <a:endParaRPr lang="en-US"/>
        </a:p>
      </dgm:t>
    </dgm:pt>
    <dgm:pt modelId="{F2B86805-D4F8-4AAF-B41A-4B8053A53138}" type="pres">
      <dgm:prSet presAssocID="{E2A31E7A-70EF-4920-A9D6-F8CFFF14A4C0}" presName="linear" presStyleCnt="0">
        <dgm:presLayoutVars>
          <dgm:animLvl val="lvl"/>
          <dgm:resizeHandles val="exact"/>
        </dgm:presLayoutVars>
      </dgm:prSet>
      <dgm:spPr/>
    </dgm:pt>
    <dgm:pt modelId="{3433ED41-7850-4B2F-A173-851C1A0B8DB7}" type="pres">
      <dgm:prSet presAssocID="{99D57A96-63B6-4C31-991D-792BE910BE23}" presName="parentText" presStyleLbl="node1" presStyleIdx="0" presStyleCnt="2">
        <dgm:presLayoutVars>
          <dgm:chMax val="0"/>
          <dgm:bulletEnabled val="1"/>
        </dgm:presLayoutVars>
      </dgm:prSet>
      <dgm:spPr/>
    </dgm:pt>
    <dgm:pt modelId="{55C9C568-B27C-42CE-A6B7-813598FD7446}" type="pres">
      <dgm:prSet presAssocID="{911C050B-AE4B-4325-9A50-9002DBACDA80}" presName="spacer" presStyleCnt="0"/>
      <dgm:spPr/>
    </dgm:pt>
    <dgm:pt modelId="{AB89ED0E-6AFF-4D29-B850-840E90055FE5}" type="pres">
      <dgm:prSet presAssocID="{FAAE349A-9726-47D9-9B7C-494DC1066707}" presName="parentText" presStyleLbl="node1" presStyleIdx="1" presStyleCnt="2">
        <dgm:presLayoutVars>
          <dgm:chMax val="0"/>
          <dgm:bulletEnabled val="1"/>
        </dgm:presLayoutVars>
      </dgm:prSet>
      <dgm:spPr/>
    </dgm:pt>
  </dgm:ptLst>
  <dgm:cxnLst>
    <dgm:cxn modelId="{D796A91A-E05E-4821-8945-5D519245D98A}" type="presOf" srcId="{99D57A96-63B6-4C31-991D-792BE910BE23}" destId="{3433ED41-7850-4B2F-A173-851C1A0B8DB7}" srcOrd="0" destOrd="0" presId="urn:microsoft.com/office/officeart/2005/8/layout/vList2"/>
    <dgm:cxn modelId="{28C95346-513B-47E8-B9D8-6D9C272015CD}" type="presOf" srcId="{FAAE349A-9726-47D9-9B7C-494DC1066707}" destId="{AB89ED0E-6AFF-4D29-B850-840E90055FE5}" srcOrd="0" destOrd="0" presId="urn:microsoft.com/office/officeart/2005/8/layout/vList2"/>
    <dgm:cxn modelId="{1B109B6A-767C-49D1-985A-34D6EF343EF5}" type="presOf" srcId="{E2A31E7A-70EF-4920-A9D6-F8CFFF14A4C0}" destId="{F2B86805-D4F8-4AAF-B41A-4B8053A53138}" srcOrd="0" destOrd="0" presId="urn:microsoft.com/office/officeart/2005/8/layout/vList2"/>
    <dgm:cxn modelId="{AEEF7BA5-A897-43E4-B38B-2BFF68503443}" srcId="{E2A31E7A-70EF-4920-A9D6-F8CFFF14A4C0}" destId="{99D57A96-63B6-4C31-991D-792BE910BE23}" srcOrd="0" destOrd="0" parTransId="{C6E0C315-9F42-42EE-B954-B83A9D233CB0}" sibTransId="{911C050B-AE4B-4325-9A50-9002DBACDA80}"/>
    <dgm:cxn modelId="{0DD7D3D4-0221-4887-9A11-EC324F9FAC60}" srcId="{E2A31E7A-70EF-4920-A9D6-F8CFFF14A4C0}" destId="{FAAE349A-9726-47D9-9B7C-494DC1066707}" srcOrd="1" destOrd="0" parTransId="{1EB271D3-3DD7-4AB6-ACC1-83BB9B434B71}" sibTransId="{DA9FFF20-0718-4465-8EF6-05A1660572E7}"/>
    <dgm:cxn modelId="{5E73614B-1989-4F8E-B709-5291A0246FE4}" type="presParOf" srcId="{F2B86805-D4F8-4AAF-B41A-4B8053A53138}" destId="{3433ED41-7850-4B2F-A173-851C1A0B8DB7}" srcOrd="0" destOrd="0" presId="urn:microsoft.com/office/officeart/2005/8/layout/vList2"/>
    <dgm:cxn modelId="{87E344AC-9B4A-4E81-96EA-A8DD2E49DCCD}" type="presParOf" srcId="{F2B86805-D4F8-4AAF-B41A-4B8053A53138}" destId="{55C9C568-B27C-42CE-A6B7-813598FD7446}" srcOrd="1" destOrd="0" presId="urn:microsoft.com/office/officeart/2005/8/layout/vList2"/>
    <dgm:cxn modelId="{82644F63-9454-4A42-B958-4DDD67788BAE}" type="presParOf" srcId="{F2B86805-D4F8-4AAF-B41A-4B8053A53138}" destId="{AB89ED0E-6AFF-4D29-B850-840E90055FE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A714D6-5217-4044-B904-970C86DBA88D}"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7F4D3375-0F1D-4763-ADF4-CBDEC339826D}">
      <dgm:prSet/>
      <dgm:spPr/>
      <dgm:t>
        <a:bodyPr/>
        <a:lstStyle/>
        <a:p>
          <a:r>
            <a:rPr lang="en-US" dirty="0"/>
            <a:t>Polarization is a worldwide trend</a:t>
          </a:r>
        </a:p>
      </dgm:t>
    </dgm:pt>
    <dgm:pt modelId="{012C1FEF-59DF-4256-AE41-F8A75294D687}" type="parTrans" cxnId="{5E3C130B-55A5-43A9-BC2E-1CC2BA7621B7}">
      <dgm:prSet/>
      <dgm:spPr/>
      <dgm:t>
        <a:bodyPr/>
        <a:lstStyle/>
        <a:p>
          <a:endParaRPr lang="en-US"/>
        </a:p>
      </dgm:t>
    </dgm:pt>
    <dgm:pt modelId="{4E4A7E72-B032-4C1D-AB4E-0CCB95DDAEC5}" type="sibTrans" cxnId="{5E3C130B-55A5-43A9-BC2E-1CC2BA7621B7}">
      <dgm:prSet/>
      <dgm:spPr/>
      <dgm:t>
        <a:bodyPr/>
        <a:lstStyle/>
        <a:p>
          <a:endParaRPr lang="en-US"/>
        </a:p>
      </dgm:t>
    </dgm:pt>
    <dgm:pt modelId="{E12E1D04-CFC6-484F-8953-7141183D513B}">
      <dgm:prSet/>
      <dgm:spPr/>
      <dgm:t>
        <a:bodyPr/>
        <a:lstStyle/>
        <a:p>
          <a:r>
            <a:rPr lang="en-US" dirty="0"/>
            <a:t>We must speak with one voice</a:t>
          </a:r>
        </a:p>
      </dgm:t>
    </dgm:pt>
    <dgm:pt modelId="{DE1F1017-0C7B-425B-BB13-75573D3EB589}" type="parTrans" cxnId="{942157BA-A109-4B08-9E35-6278A39686DC}">
      <dgm:prSet/>
      <dgm:spPr/>
      <dgm:t>
        <a:bodyPr/>
        <a:lstStyle/>
        <a:p>
          <a:endParaRPr lang="en-US"/>
        </a:p>
      </dgm:t>
    </dgm:pt>
    <dgm:pt modelId="{2C4D2FE7-0C72-492A-9972-3CE3D616261E}" type="sibTrans" cxnId="{942157BA-A109-4B08-9E35-6278A39686DC}">
      <dgm:prSet/>
      <dgm:spPr/>
      <dgm:t>
        <a:bodyPr/>
        <a:lstStyle/>
        <a:p>
          <a:endParaRPr lang="en-US"/>
        </a:p>
      </dgm:t>
    </dgm:pt>
    <dgm:pt modelId="{1827C5F1-A510-48FE-A052-FEFD0E5CE324}">
      <dgm:prSet/>
      <dgm:spPr/>
      <dgm:t>
        <a:bodyPr/>
        <a:lstStyle/>
        <a:p>
          <a:r>
            <a:rPr lang="en-US" dirty="0"/>
            <a:t>We must speak through official pronouncements</a:t>
          </a:r>
        </a:p>
      </dgm:t>
    </dgm:pt>
    <dgm:pt modelId="{9F9B4ABA-9416-4E2A-8181-887E2B78CDCB}" type="parTrans" cxnId="{BF15E26A-73A0-4773-9215-78F98C016401}">
      <dgm:prSet/>
      <dgm:spPr/>
      <dgm:t>
        <a:bodyPr/>
        <a:lstStyle/>
        <a:p>
          <a:endParaRPr lang="en-US"/>
        </a:p>
      </dgm:t>
    </dgm:pt>
    <dgm:pt modelId="{78A3C0CF-A2B2-4279-BFDF-D293EAA8620E}" type="sibTrans" cxnId="{BF15E26A-73A0-4773-9215-78F98C016401}">
      <dgm:prSet/>
      <dgm:spPr/>
      <dgm:t>
        <a:bodyPr/>
        <a:lstStyle/>
        <a:p>
          <a:endParaRPr lang="en-US"/>
        </a:p>
      </dgm:t>
    </dgm:pt>
    <dgm:pt modelId="{FD5262CB-60CC-4CFC-8A4E-5FD032C2442D}">
      <dgm:prSet/>
      <dgm:spPr/>
      <dgm:t>
        <a:bodyPr/>
        <a:lstStyle/>
        <a:p>
          <a:r>
            <a:rPr lang="en-US" dirty="0"/>
            <a:t>Bishops cannot be identified with any political party</a:t>
          </a:r>
        </a:p>
      </dgm:t>
    </dgm:pt>
    <dgm:pt modelId="{D3F3E054-D336-4FF1-9A3B-19275583D018}" type="parTrans" cxnId="{60107277-D99E-4D0F-A74F-F6FF6F954CD7}">
      <dgm:prSet/>
      <dgm:spPr/>
      <dgm:t>
        <a:bodyPr/>
        <a:lstStyle/>
        <a:p>
          <a:endParaRPr lang="en-US"/>
        </a:p>
      </dgm:t>
    </dgm:pt>
    <dgm:pt modelId="{6FB8FC04-2C4F-4D8C-B618-E9254583BFA2}" type="sibTrans" cxnId="{60107277-D99E-4D0F-A74F-F6FF6F954CD7}">
      <dgm:prSet/>
      <dgm:spPr/>
      <dgm:t>
        <a:bodyPr/>
        <a:lstStyle/>
        <a:p>
          <a:endParaRPr lang="en-US"/>
        </a:p>
      </dgm:t>
    </dgm:pt>
    <dgm:pt modelId="{853FA9C4-6CD1-4594-8FEC-6CD99D70D83F}">
      <dgm:prSet/>
      <dgm:spPr/>
      <dgm:t>
        <a:bodyPr/>
        <a:lstStyle/>
        <a:p>
          <a:r>
            <a:rPr lang="en-US" dirty="0"/>
            <a:t>What he  fears most…. </a:t>
          </a:r>
          <a:r>
            <a:rPr lang="en-US" b="1" i="1" dirty="0"/>
            <a:t>division</a:t>
          </a:r>
          <a:endParaRPr lang="en-US" dirty="0"/>
        </a:p>
      </dgm:t>
    </dgm:pt>
    <dgm:pt modelId="{F034DA01-270D-44E9-A90D-8B8B09C80D09}" type="parTrans" cxnId="{75E17DF4-1AB8-4EC1-8A67-F14B5AE17CCC}">
      <dgm:prSet/>
      <dgm:spPr/>
      <dgm:t>
        <a:bodyPr/>
        <a:lstStyle/>
        <a:p>
          <a:endParaRPr lang="en-US"/>
        </a:p>
      </dgm:t>
    </dgm:pt>
    <dgm:pt modelId="{138F3E34-2F34-499B-9F79-DAAED4D95D16}" type="sibTrans" cxnId="{75E17DF4-1AB8-4EC1-8A67-F14B5AE17CCC}">
      <dgm:prSet/>
      <dgm:spPr/>
      <dgm:t>
        <a:bodyPr/>
        <a:lstStyle/>
        <a:p>
          <a:endParaRPr lang="en-US"/>
        </a:p>
      </dgm:t>
    </dgm:pt>
    <dgm:pt modelId="{1AAED167-D5B7-4A49-979F-3F6DA691F6B4}" type="pres">
      <dgm:prSet presAssocID="{6FA714D6-5217-4044-B904-970C86DBA88D}" presName="vert0" presStyleCnt="0">
        <dgm:presLayoutVars>
          <dgm:dir/>
          <dgm:animOne val="branch"/>
          <dgm:animLvl val="lvl"/>
        </dgm:presLayoutVars>
      </dgm:prSet>
      <dgm:spPr/>
    </dgm:pt>
    <dgm:pt modelId="{17C57B4C-479C-463D-9566-B5BF2592A7FE}" type="pres">
      <dgm:prSet presAssocID="{7F4D3375-0F1D-4763-ADF4-CBDEC339826D}" presName="thickLine" presStyleLbl="alignNode1" presStyleIdx="0" presStyleCnt="5"/>
      <dgm:spPr/>
    </dgm:pt>
    <dgm:pt modelId="{88EDE190-2E29-4CB2-968E-6955D7A1555B}" type="pres">
      <dgm:prSet presAssocID="{7F4D3375-0F1D-4763-ADF4-CBDEC339826D}" presName="horz1" presStyleCnt="0"/>
      <dgm:spPr/>
    </dgm:pt>
    <dgm:pt modelId="{04447C0B-B790-4130-9BD0-B5F984634D73}" type="pres">
      <dgm:prSet presAssocID="{7F4D3375-0F1D-4763-ADF4-CBDEC339826D}" presName="tx1" presStyleLbl="revTx" presStyleIdx="0" presStyleCnt="5"/>
      <dgm:spPr/>
    </dgm:pt>
    <dgm:pt modelId="{9E8BAA0C-D46E-42E2-860F-67896D0E6C6D}" type="pres">
      <dgm:prSet presAssocID="{7F4D3375-0F1D-4763-ADF4-CBDEC339826D}" presName="vert1" presStyleCnt="0"/>
      <dgm:spPr/>
    </dgm:pt>
    <dgm:pt modelId="{93A2F56D-32AE-4307-A854-14BCBA5532A4}" type="pres">
      <dgm:prSet presAssocID="{E12E1D04-CFC6-484F-8953-7141183D513B}" presName="thickLine" presStyleLbl="alignNode1" presStyleIdx="1" presStyleCnt="5"/>
      <dgm:spPr/>
    </dgm:pt>
    <dgm:pt modelId="{75EEBD75-8EF3-47A9-A0D6-F57C9F7451D0}" type="pres">
      <dgm:prSet presAssocID="{E12E1D04-CFC6-484F-8953-7141183D513B}" presName="horz1" presStyleCnt="0"/>
      <dgm:spPr/>
    </dgm:pt>
    <dgm:pt modelId="{87BF9A4E-B5DC-4FBC-856E-FD29D6FA6997}" type="pres">
      <dgm:prSet presAssocID="{E12E1D04-CFC6-484F-8953-7141183D513B}" presName="tx1" presStyleLbl="revTx" presStyleIdx="1" presStyleCnt="5"/>
      <dgm:spPr/>
    </dgm:pt>
    <dgm:pt modelId="{6C348801-ECE7-4BD1-A097-511FB9E29439}" type="pres">
      <dgm:prSet presAssocID="{E12E1D04-CFC6-484F-8953-7141183D513B}" presName="vert1" presStyleCnt="0"/>
      <dgm:spPr/>
    </dgm:pt>
    <dgm:pt modelId="{462DEDC3-8510-473E-B439-BE4B666659FF}" type="pres">
      <dgm:prSet presAssocID="{1827C5F1-A510-48FE-A052-FEFD0E5CE324}" presName="thickLine" presStyleLbl="alignNode1" presStyleIdx="2" presStyleCnt="5"/>
      <dgm:spPr/>
    </dgm:pt>
    <dgm:pt modelId="{1ADCFCAA-EA37-4DA5-87B9-7E045676624F}" type="pres">
      <dgm:prSet presAssocID="{1827C5F1-A510-48FE-A052-FEFD0E5CE324}" presName="horz1" presStyleCnt="0"/>
      <dgm:spPr/>
    </dgm:pt>
    <dgm:pt modelId="{03A274DB-40EB-4A16-B3A9-B8EDD63BD850}" type="pres">
      <dgm:prSet presAssocID="{1827C5F1-A510-48FE-A052-FEFD0E5CE324}" presName="tx1" presStyleLbl="revTx" presStyleIdx="2" presStyleCnt="5"/>
      <dgm:spPr/>
    </dgm:pt>
    <dgm:pt modelId="{DEAF2C4E-8683-4B7B-BCDC-9CC47EA73138}" type="pres">
      <dgm:prSet presAssocID="{1827C5F1-A510-48FE-A052-FEFD0E5CE324}" presName="vert1" presStyleCnt="0"/>
      <dgm:spPr/>
    </dgm:pt>
    <dgm:pt modelId="{4C4E9A5C-8245-4340-BFE6-4B5B78679D84}" type="pres">
      <dgm:prSet presAssocID="{FD5262CB-60CC-4CFC-8A4E-5FD032C2442D}" presName="thickLine" presStyleLbl="alignNode1" presStyleIdx="3" presStyleCnt="5"/>
      <dgm:spPr/>
    </dgm:pt>
    <dgm:pt modelId="{93600913-FA53-4F8D-992F-09680B09C501}" type="pres">
      <dgm:prSet presAssocID="{FD5262CB-60CC-4CFC-8A4E-5FD032C2442D}" presName="horz1" presStyleCnt="0"/>
      <dgm:spPr/>
    </dgm:pt>
    <dgm:pt modelId="{0A5BD243-9F28-4CC0-AC8F-D6C2FF51376C}" type="pres">
      <dgm:prSet presAssocID="{FD5262CB-60CC-4CFC-8A4E-5FD032C2442D}" presName="tx1" presStyleLbl="revTx" presStyleIdx="3" presStyleCnt="5"/>
      <dgm:spPr/>
    </dgm:pt>
    <dgm:pt modelId="{56B49E4A-C9B8-44DF-AD08-B26FF453CE2C}" type="pres">
      <dgm:prSet presAssocID="{FD5262CB-60CC-4CFC-8A4E-5FD032C2442D}" presName="vert1" presStyleCnt="0"/>
      <dgm:spPr/>
    </dgm:pt>
    <dgm:pt modelId="{8CED6DF6-DEEB-4D6C-86B5-D8BD44110844}" type="pres">
      <dgm:prSet presAssocID="{853FA9C4-6CD1-4594-8FEC-6CD99D70D83F}" presName="thickLine" presStyleLbl="alignNode1" presStyleIdx="4" presStyleCnt="5"/>
      <dgm:spPr/>
    </dgm:pt>
    <dgm:pt modelId="{58A98509-ECF2-40F0-B7C7-8BF7EA9BAFC3}" type="pres">
      <dgm:prSet presAssocID="{853FA9C4-6CD1-4594-8FEC-6CD99D70D83F}" presName="horz1" presStyleCnt="0"/>
      <dgm:spPr/>
    </dgm:pt>
    <dgm:pt modelId="{AE5CAD67-2162-4C53-871D-7A7996C9DA46}" type="pres">
      <dgm:prSet presAssocID="{853FA9C4-6CD1-4594-8FEC-6CD99D70D83F}" presName="tx1" presStyleLbl="revTx" presStyleIdx="4" presStyleCnt="5"/>
      <dgm:spPr/>
    </dgm:pt>
    <dgm:pt modelId="{9A6381CE-6EEE-4200-A46A-ED00155DD01E}" type="pres">
      <dgm:prSet presAssocID="{853FA9C4-6CD1-4594-8FEC-6CD99D70D83F}" presName="vert1" presStyleCnt="0"/>
      <dgm:spPr/>
    </dgm:pt>
  </dgm:ptLst>
  <dgm:cxnLst>
    <dgm:cxn modelId="{5E3C130B-55A5-43A9-BC2E-1CC2BA7621B7}" srcId="{6FA714D6-5217-4044-B904-970C86DBA88D}" destId="{7F4D3375-0F1D-4763-ADF4-CBDEC339826D}" srcOrd="0" destOrd="0" parTransId="{012C1FEF-59DF-4256-AE41-F8A75294D687}" sibTransId="{4E4A7E72-B032-4C1D-AB4E-0CCB95DDAEC5}"/>
    <dgm:cxn modelId="{0E6F8221-D8DF-444F-AF1C-87D12A6F5963}" type="presOf" srcId="{853FA9C4-6CD1-4594-8FEC-6CD99D70D83F}" destId="{AE5CAD67-2162-4C53-871D-7A7996C9DA46}" srcOrd="0" destOrd="0" presId="urn:microsoft.com/office/officeart/2008/layout/LinedList"/>
    <dgm:cxn modelId="{BF15E26A-73A0-4773-9215-78F98C016401}" srcId="{6FA714D6-5217-4044-B904-970C86DBA88D}" destId="{1827C5F1-A510-48FE-A052-FEFD0E5CE324}" srcOrd="2" destOrd="0" parTransId="{9F9B4ABA-9416-4E2A-8181-887E2B78CDCB}" sibTransId="{78A3C0CF-A2B2-4279-BFDF-D293EAA8620E}"/>
    <dgm:cxn modelId="{92B8436C-0E03-470E-93F0-9FBDA7C15B4C}" type="presOf" srcId="{E12E1D04-CFC6-484F-8953-7141183D513B}" destId="{87BF9A4E-B5DC-4FBC-856E-FD29D6FA6997}" srcOrd="0" destOrd="0" presId="urn:microsoft.com/office/officeart/2008/layout/LinedList"/>
    <dgm:cxn modelId="{60107277-D99E-4D0F-A74F-F6FF6F954CD7}" srcId="{6FA714D6-5217-4044-B904-970C86DBA88D}" destId="{FD5262CB-60CC-4CFC-8A4E-5FD032C2442D}" srcOrd="3" destOrd="0" parTransId="{D3F3E054-D336-4FF1-9A3B-19275583D018}" sibTransId="{6FB8FC04-2C4F-4D8C-B618-E9254583BFA2}"/>
    <dgm:cxn modelId="{10717C77-3F20-4991-80D1-47A2B061FEBF}" type="presOf" srcId="{7F4D3375-0F1D-4763-ADF4-CBDEC339826D}" destId="{04447C0B-B790-4130-9BD0-B5F984634D73}" srcOrd="0" destOrd="0" presId="urn:microsoft.com/office/officeart/2008/layout/LinedList"/>
    <dgm:cxn modelId="{942157BA-A109-4B08-9E35-6278A39686DC}" srcId="{6FA714D6-5217-4044-B904-970C86DBA88D}" destId="{E12E1D04-CFC6-484F-8953-7141183D513B}" srcOrd="1" destOrd="0" parTransId="{DE1F1017-0C7B-425B-BB13-75573D3EB589}" sibTransId="{2C4D2FE7-0C72-492A-9972-3CE3D616261E}"/>
    <dgm:cxn modelId="{F4831FE1-E2CC-4DBE-8993-A9BDB2EFE217}" type="presOf" srcId="{FD5262CB-60CC-4CFC-8A4E-5FD032C2442D}" destId="{0A5BD243-9F28-4CC0-AC8F-D6C2FF51376C}" srcOrd="0" destOrd="0" presId="urn:microsoft.com/office/officeart/2008/layout/LinedList"/>
    <dgm:cxn modelId="{735393E8-99E9-49A9-9723-F8D1EF86A373}" type="presOf" srcId="{6FA714D6-5217-4044-B904-970C86DBA88D}" destId="{1AAED167-D5B7-4A49-979F-3F6DA691F6B4}" srcOrd="0" destOrd="0" presId="urn:microsoft.com/office/officeart/2008/layout/LinedList"/>
    <dgm:cxn modelId="{D71E29F1-884A-4DBB-BCA4-F650BA4F5E58}" type="presOf" srcId="{1827C5F1-A510-48FE-A052-FEFD0E5CE324}" destId="{03A274DB-40EB-4A16-B3A9-B8EDD63BD850}" srcOrd="0" destOrd="0" presId="urn:microsoft.com/office/officeart/2008/layout/LinedList"/>
    <dgm:cxn modelId="{75E17DF4-1AB8-4EC1-8A67-F14B5AE17CCC}" srcId="{6FA714D6-5217-4044-B904-970C86DBA88D}" destId="{853FA9C4-6CD1-4594-8FEC-6CD99D70D83F}" srcOrd="4" destOrd="0" parTransId="{F034DA01-270D-44E9-A90D-8B8B09C80D09}" sibTransId="{138F3E34-2F34-499B-9F79-DAAED4D95D16}"/>
    <dgm:cxn modelId="{23A2FE2E-0052-4461-A122-F046AB53AFC1}" type="presParOf" srcId="{1AAED167-D5B7-4A49-979F-3F6DA691F6B4}" destId="{17C57B4C-479C-463D-9566-B5BF2592A7FE}" srcOrd="0" destOrd="0" presId="urn:microsoft.com/office/officeart/2008/layout/LinedList"/>
    <dgm:cxn modelId="{80E7F68B-AD8F-45D1-886B-A6259E06AF60}" type="presParOf" srcId="{1AAED167-D5B7-4A49-979F-3F6DA691F6B4}" destId="{88EDE190-2E29-4CB2-968E-6955D7A1555B}" srcOrd="1" destOrd="0" presId="urn:microsoft.com/office/officeart/2008/layout/LinedList"/>
    <dgm:cxn modelId="{730853FD-7CEF-464E-8680-C7CDB89E7191}" type="presParOf" srcId="{88EDE190-2E29-4CB2-968E-6955D7A1555B}" destId="{04447C0B-B790-4130-9BD0-B5F984634D73}" srcOrd="0" destOrd="0" presId="urn:microsoft.com/office/officeart/2008/layout/LinedList"/>
    <dgm:cxn modelId="{2F2DC6BF-6F9C-4730-B1E0-22B507F3BAC5}" type="presParOf" srcId="{88EDE190-2E29-4CB2-968E-6955D7A1555B}" destId="{9E8BAA0C-D46E-42E2-860F-67896D0E6C6D}" srcOrd="1" destOrd="0" presId="urn:microsoft.com/office/officeart/2008/layout/LinedList"/>
    <dgm:cxn modelId="{F55825F2-07FA-44AB-8C64-C9E0E2BEAEDC}" type="presParOf" srcId="{1AAED167-D5B7-4A49-979F-3F6DA691F6B4}" destId="{93A2F56D-32AE-4307-A854-14BCBA5532A4}" srcOrd="2" destOrd="0" presId="urn:microsoft.com/office/officeart/2008/layout/LinedList"/>
    <dgm:cxn modelId="{671FAB50-98B8-477E-B957-680D5009654D}" type="presParOf" srcId="{1AAED167-D5B7-4A49-979F-3F6DA691F6B4}" destId="{75EEBD75-8EF3-47A9-A0D6-F57C9F7451D0}" srcOrd="3" destOrd="0" presId="urn:microsoft.com/office/officeart/2008/layout/LinedList"/>
    <dgm:cxn modelId="{966CE479-C7A9-469A-B2EC-70CDEA24C119}" type="presParOf" srcId="{75EEBD75-8EF3-47A9-A0D6-F57C9F7451D0}" destId="{87BF9A4E-B5DC-4FBC-856E-FD29D6FA6997}" srcOrd="0" destOrd="0" presId="urn:microsoft.com/office/officeart/2008/layout/LinedList"/>
    <dgm:cxn modelId="{86765797-7FD9-4043-B035-5C6962AD108C}" type="presParOf" srcId="{75EEBD75-8EF3-47A9-A0D6-F57C9F7451D0}" destId="{6C348801-ECE7-4BD1-A097-511FB9E29439}" srcOrd="1" destOrd="0" presId="urn:microsoft.com/office/officeart/2008/layout/LinedList"/>
    <dgm:cxn modelId="{D29F9A5B-1042-4430-8518-28756CCE2B40}" type="presParOf" srcId="{1AAED167-D5B7-4A49-979F-3F6DA691F6B4}" destId="{462DEDC3-8510-473E-B439-BE4B666659FF}" srcOrd="4" destOrd="0" presId="urn:microsoft.com/office/officeart/2008/layout/LinedList"/>
    <dgm:cxn modelId="{FEC4F6E5-1311-45B5-BE10-597C6B2AADD1}" type="presParOf" srcId="{1AAED167-D5B7-4A49-979F-3F6DA691F6B4}" destId="{1ADCFCAA-EA37-4DA5-87B9-7E045676624F}" srcOrd="5" destOrd="0" presId="urn:microsoft.com/office/officeart/2008/layout/LinedList"/>
    <dgm:cxn modelId="{634CAC41-A67B-46DD-9624-A92D40B9175C}" type="presParOf" srcId="{1ADCFCAA-EA37-4DA5-87B9-7E045676624F}" destId="{03A274DB-40EB-4A16-B3A9-B8EDD63BD850}" srcOrd="0" destOrd="0" presId="urn:microsoft.com/office/officeart/2008/layout/LinedList"/>
    <dgm:cxn modelId="{DBC06DF2-2564-4741-8B68-4751B4E935B5}" type="presParOf" srcId="{1ADCFCAA-EA37-4DA5-87B9-7E045676624F}" destId="{DEAF2C4E-8683-4B7B-BCDC-9CC47EA73138}" srcOrd="1" destOrd="0" presId="urn:microsoft.com/office/officeart/2008/layout/LinedList"/>
    <dgm:cxn modelId="{0EB31445-99FC-46F0-9A71-11EBB92DA280}" type="presParOf" srcId="{1AAED167-D5B7-4A49-979F-3F6DA691F6B4}" destId="{4C4E9A5C-8245-4340-BFE6-4B5B78679D84}" srcOrd="6" destOrd="0" presId="urn:microsoft.com/office/officeart/2008/layout/LinedList"/>
    <dgm:cxn modelId="{6F9D8303-4EB0-4059-B8B3-BD85B26C7509}" type="presParOf" srcId="{1AAED167-D5B7-4A49-979F-3F6DA691F6B4}" destId="{93600913-FA53-4F8D-992F-09680B09C501}" srcOrd="7" destOrd="0" presId="urn:microsoft.com/office/officeart/2008/layout/LinedList"/>
    <dgm:cxn modelId="{AA02C857-7F69-4BD2-BFC3-B8F6907D5B6F}" type="presParOf" srcId="{93600913-FA53-4F8D-992F-09680B09C501}" destId="{0A5BD243-9F28-4CC0-AC8F-D6C2FF51376C}" srcOrd="0" destOrd="0" presId="urn:microsoft.com/office/officeart/2008/layout/LinedList"/>
    <dgm:cxn modelId="{56176249-F492-46CB-A2FE-A3ADFDC56424}" type="presParOf" srcId="{93600913-FA53-4F8D-992F-09680B09C501}" destId="{56B49E4A-C9B8-44DF-AD08-B26FF453CE2C}" srcOrd="1" destOrd="0" presId="urn:microsoft.com/office/officeart/2008/layout/LinedList"/>
    <dgm:cxn modelId="{82051B1D-96AB-439E-9AD5-1A234DB4A5A9}" type="presParOf" srcId="{1AAED167-D5B7-4A49-979F-3F6DA691F6B4}" destId="{8CED6DF6-DEEB-4D6C-86B5-D8BD44110844}" srcOrd="8" destOrd="0" presId="urn:microsoft.com/office/officeart/2008/layout/LinedList"/>
    <dgm:cxn modelId="{E7475490-6A97-4E27-90AB-02B542E12DC3}" type="presParOf" srcId="{1AAED167-D5B7-4A49-979F-3F6DA691F6B4}" destId="{58A98509-ECF2-40F0-B7C7-8BF7EA9BAFC3}" srcOrd="9" destOrd="0" presId="urn:microsoft.com/office/officeart/2008/layout/LinedList"/>
    <dgm:cxn modelId="{DA2C9F29-47DE-4D4F-B844-ECC16242E563}" type="presParOf" srcId="{58A98509-ECF2-40F0-B7C7-8BF7EA9BAFC3}" destId="{AE5CAD67-2162-4C53-871D-7A7996C9DA46}" srcOrd="0" destOrd="0" presId="urn:microsoft.com/office/officeart/2008/layout/LinedList"/>
    <dgm:cxn modelId="{A814CAAF-90D1-4D7E-B7DE-5E6FC06739FD}" type="presParOf" srcId="{58A98509-ECF2-40F0-B7C7-8BF7EA9BAFC3}" destId="{9A6381CE-6EEE-4200-A46A-ED00155DD01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461DA45-90EB-485B-B77F-B665F346008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8629A1-E029-4347-83C2-74AE198CA3C0}">
      <dgm:prSet custT="1"/>
      <dgm:spPr/>
      <dgm:t>
        <a:bodyPr/>
        <a:lstStyle/>
        <a:p>
          <a:pPr>
            <a:lnSpc>
              <a:spcPct val="100000"/>
            </a:lnSpc>
          </a:pPr>
          <a:r>
            <a:rPr lang="en-US" sz="1400" dirty="0"/>
            <a:t>Incorporate Faithful Citizenship and </a:t>
          </a:r>
          <a:r>
            <a:rPr lang="en-US" sz="1400" i="1" dirty="0"/>
            <a:t>Civilize It </a:t>
          </a:r>
          <a:r>
            <a:rPr lang="en-US" sz="1400" dirty="0"/>
            <a:t>into parish formation/education ministries</a:t>
          </a:r>
        </a:p>
      </dgm:t>
    </dgm:pt>
    <dgm:pt modelId="{ABC53452-9F38-47A1-A5AB-90DCDC130D6B}" type="parTrans" cxnId="{534AC975-2329-4A54-8156-8E37EF42F3A0}">
      <dgm:prSet/>
      <dgm:spPr/>
      <dgm:t>
        <a:bodyPr/>
        <a:lstStyle/>
        <a:p>
          <a:endParaRPr lang="en-US"/>
        </a:p>
      </dgm:t>
    </dgm:pt>
    <dgm:pt modelId="{3D4EE2D7-EA0E-4724-9C18-09567D698452}" type="sibTrans" cxnId="{534AC975-2329-4A54-8156-8E37EF42F3A0}">
      <dgm:prSet/>
      <dgm:spPr/>
      <dgm:t>
        <a:bodyPr/>
        <a:lstStyle/>
        <a:p>
          <a:endParaRPr lang="en-US"/>
        </a:p>
      </dgm:t>
    </dgm:pt>
    <dgm:pt modelId="{44C07B68-54F2-4155-BB0F-2C8887B91D02}">
      <dgm:prSet custT="1"/>
      <dgm:spPr/>
      <dgm:t>
        <a:bodyPr/>
        <a:lstStyle/>
        <a:p>
          <a:pPr>
            <a:lnSpc>
              <a:spcPct val="100000"/>
            </a:lnSpc>
          </a:pPr>
          <a:r>
            <a:rPr lang="en-US" sz="1400" dirty="0"/>
            <a:t>Share church teaching on human life, human rights, and justice and peace</a:t>
          </a:r>
        </a:p>
      </dgm:t>
    </dgm:pt>
    <dgm:pt modelId="{57DA4F39-2BD8-4756-B717-77DC22A93062}" type="parTrans" cxnId="{7C545FBA-8E65-42C2-B456-2D250A9F7A3D}">
      <dgm:prSet/>
      <dgm:spPr/>
      <dgm:t>
        <a:bodyPr/>
        <a:lstStyle/>
        <a:p>
          <a:endParaRPr lang="en-US"/>
        </a:p>
      </dgm:t>
    </dgm:pt>
    <dgm:pt modelId="{DD762AAF-8298-47C7-B620-399B08AE780B}" type="sibTrans" cxnId="{7C545FBA-8E65-42C2-B456-2D250A9F7A3D}">
      <dgm:prSet/>
      <dgm:spPr/>
      <dgm:t>
        <a:bodyPr/>
        <a:lstStyle/>
        <a:p>
          <a:endParaRPr lang="en-US"/>
        </a:p>
      </dgm:t>
    </dgm:pt>
    <dgm:pt modelId="{9081996E-EC96-4604-B610-B83EA8EA187C}">
      <dgm:prSet custT="1"/>
      <dgm:spPr/>
      <dgm:t>
        <a:bodyPr/>
        <a:lstStyle/>
        <a:p>
          <a:pPr>
            <a:lnSpc>
              <a:spcPct val="100000"/>
            </a:lnSpc>
          </a:pPr>
          <a:r>
            <a:rPr lang="en-US" sz="1400" dirty="0"/>
            <a:t>Promote at Mass (bulletin inserts, pulpit announcements, homilies)</a:t>
          </a:r>
        </a:p>
      </dgm:t>
    </dgm:pt>
    <dgm:pt modelId="{6CBD4C36-E944-4925-9AD3-02CDAC0BDA39}" type="parTrans" cxnId="{3D9390E9-C64E-49E0-B793-747B4230CE01}">
      <dgm:prSet/>
      <dgm:spPr/>
      <dgm:t>
        <a:bodyPr/>
        <a:lstStyle/>
        <a:p>
          <a:endParaRPr lang="en-US"/>
        </a:p>
      </dgm:t>
    </dgm:pt>
    <dgm:pt modelId="{FC9297C4-D99F-4C27-B049-B5C628F154B0}" type="sibTrans" cxnId="{3D9390E9-C64E-49E0-B793-747B4230CE01}">
      <dgm:prSet/>
      <dgm:spPr/>
      <dgm:t>
        <a:bodyPr/>
        <a:lstStyle/>
        <a:p>
          <a:endParaRPr lang="en-US"/>
        </a:p>
      </dgm:t>
    </dgm:pt>
    <dgm:pt modelId="{43B8130A-0133-471C-96F7-F071321B95B3}">
      <dgm:prSet custT="1"/>
      <dgm:spPr/>
      <dgm:t>
        <a:bodyPr/>
        <a:lstStyle/>
        <a:p>
          <a:pPr>
            <a:lnSpc>
              <a:spcPct val="100000"/>
            </a:lnSpc>
          </a:pPr>
          <a:r>
            <a:rPr lang="en-US" sz="1400" dirty="0"/>
            <a:t>Conduct a non-partisan voter registration drive on church property</a:t>
          </a:r>
        </a:p>
      </dgm:t>
    </dgm:pt>
    <dgm:pt modelId="{C60CDE9D-A966-4329-9656-0644ED29DB91}" type="parTrans" cxnId="{AA7A40EC-944A-4ECC-9630-DA8E69798BE5}">
      <dgm:prSet/>
      <dgm:spPr/>
      <dgm:t>
        <a:bodyPr/>
        <a:lstStyle/>
        <a:p>
          <a:endParaRPr lang="en-US"/>
        </a:p>
      </dgm:t>
    </dgm:pt>
    <dgm:pt modelId="{EC27F944-E995-4B47-A2E3-D7339266EF5D}" type="sibTrans" cxnId="{AA7A40EC-944A-4ECC-9630-DA8E69798BE5}">
      <dgm:prSet/>
      <dgm:spPr/>
      <dgm:t>
        <a:bodyPr/>
        <a:lstStyle/>
        <a:p>
          <a:endParaRPr lang="en-US"/>
        </a:p>
      </dgm:t>
    </dgm:pt>
    <dgm:pt modelId="{8CB0D715-F13F-49F2-ADF1-763E81A82D6A}">
      <dgm:prSet custT="1"/>
      <dgm:spPr/>
      <dgm:t>
        <a:bodyPr/>
        <a:lstStyle/>
        <a:p>
          <a:pPr>
            <a:lnSpc>
              <a:spcPct val="100000"/>
            </a:lnSpc>
          </a:pPr>
          <a:r>
            <a:rPr lang="en-US" sz="1400" dirty="0"/>
            <a:t>Only distribute election materials produced by the Diocese, California Catholic Conference or USCCB.</a:t>
          </a:r>
        </a:p>
      </dgm:t>
    </dgm:pt>
    <dgm:pt modelId="{44FE3903-7B34-4CFE-87FC-64988C594280}" type="parTrans" cxnId="{67922CD9-EBED-4CB3-A22F-70F4A7FDA30A}">
      <dgm:prSet/>
      <dgm:spPr/>
      <dgm:t>
        <a:bodyPr/>
        <a:lstStyle/>
        <a:p>
          <a:endParaRPr lang="en-US"/>
        </a:p>
      </dgm:t>
    </dgm:pt>
    <dgm:pt modelId="{85913103-9E32-415A-9A67-B1B444359D39}" type="sibTrans" cxnId="{67922CD9-EBED-4CB3-A22F-70F4A7FDA30A}">
      <dgm:prSet/>
      <dgm:spPr/>
      <dgm:t>
        <a:bodyPr/>
        <a:lstStyle/>
        <a:p>
          <a:endParaRPr lang="en-US"/>
        </a:p>
      </dgm:t>
    </dgm:pt>
    <dgm:pt modelId="{FC8CE33B-B511-40BD-9FDE-0836876E929D}">
      <dgm:prSet custT="1"/>
      <dgm:spPr/>
      <dgm:t>
        <a:bodyPr/>
        <a:lstStyle/>
        <a:p>
          <a:pPr>
            <a:lnSpc>
              <a:spcPct val="100000"/>
            </a:lnSpc>
          </a:pPr>
          <a:r>
            <a:rPr lang="en-US" sz="1400" dirty="0"/>
            <a:t>Promote participation in the 2020 Census</a:t>
          </a:r>
        </a:p>
      </dgm:t>
    </dgm:pt>
    <dgm:pt modelId="{7FFBEA0D-D4F6-47D4-96C1-457755EDB903}" type="parTrans" cxnId="{69EE205D-BDD4-4645-A7A5-EE762E9C4DAC}">
      <dgm:prSet/>
      <dgm:spPr/>
      <dgm:t>
        <a:bodyPr/>
        <a:lstStyle/>
        <a:p>
          <a:endParaRPr lang="en-US"/>
        </a:p>
      </dgm:t>
    </dgm:pt>
    <dgm:pt modelId="{44F4BA3C-A1E4-4266-A3EB-2C920D6B51D4}" type="sibTrans" cxnId="{69EE205D-BDD4-4645-A7A5-EE762E9C4DAC}">
      <dgm:prSet/>
      <dgm:spPr/>
      <dgm:t>
        <a:bodyPr/>
        <a:lstStyle/>
        <a:p>
          <a:endParaRPr lang="en-US"/>
        </a:p>
      </dgm:t>
    </dgm:pt>
    <dgm:pt modelId="{87B46415-E47E-4ACE-B955-F1165B659AF3}" type="pres">
      <dgm:prSet presAssocID="{8461DA45-90EB-485B-B77F-B665F3460089}" presName="root" presStyleCnt="0">
        <dgm:presLayoutVars>
          <dgm:dir/>
          <dgm:resizeHandles val="exact"/>
        </dgm:presLayoutVars>
      </dgm:prSet>
      <dgm:spPr/>
    </dgm:pt>
    <dgm:pt modelId="{D91B2EEB-368B-4AF3-BF6A-9FCFF8DE9F60}" type="pres">
      <dgm:prSet presAssocID="{DD8629A1-E029-4347-83C2-74AE198CA3C0}" presName="compNode" presStyleCnt="0"/>
      <dgm:spPr/>
    </dgm:pt>
    <dgm:pt modelId="{1C029933-AD12-4324-951A-0A05F3468786}" type="pres">
      <dgm:prSet presAssocID="{DD8629A1-E029-4347-83C2-74AE198CA3C0}" presName="bgRect" presStyleLbl="bgShp" presStyleIdx="0" presStyleCnt="6"/>
      <dgm:spPr/>
    </dgm:pt>
    <dgm:pt modelId="{CB528260-72F2-4CE5-9F83-37903F7ACD6C}" type="pres">
      <dgm:prSet presAssocID="{DD8629A1-E029-4347-83C2-74AE198CA3C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dgeCopyright"/>
        </a:ext>
      </dgm:extLst>
    </dgm:pt>
    <dgm:pt modelId="{7E6B6036-69ED-44D8-A7CA-D25877BBFC33}" type="pres">
      <dgm:prSet presAssocID="{DD8629A1-E029-4347-83C2-74AE198CA3C0}" presName="spaceRect" presStyleCnt="0"/>
      <dgm:spPr/>
    </dgm:pt>
    <dgm:pt modelId="{4C9094D8-F754-4709-8612-64DDE7954D83}" type="pres">
      <dgm:prSet presAssocID="{DD8629A1-E029-4347-83C2-74AE198CA3C0}" presName="parTx" presStyleLbl="revTx" presStyleIdx="0" presStyleCnt="6">
        <dgm:presLayoutVars>
          <dgm:chMax val="0"/>
          <dgm:chPref val="0"/>
        </dgm:presLayoutVars>
      </dgm:prSet>
      <dgm:spPr/>
    </dgm:pt>
    <dgm:pt modelId="{2CE4714D-6E17-4449-A833-E27FDE98E54B}" type="pres">
      <dgm:prSet presAssocID="{3D4EE2D7-EA0E-4724-9C18-09567D698452}" presName="sibTrans" presStyleCnt="0"/>
      <dgm:spPr/>
    </dgm:pt>
    <dgm:pt modelId="{5C22D9AB-8384-46E7-AA8E-97D133B6CA73}" type="pres">
      <dgm:prSet presAssocID="{44C07B68-54F2-4155-BB0F-2C8887B91D02}" presName="compNode" presStyleCnt="0"/>
      <dgm:spPr/>
    </dgm:pt>
    <dgm:pt modelId="{289C62AA-ACAE-420F-9A5E-5C9079DC07DB}" type="pres">
      <dgm:prSet presAssocID="{44C07B68-54F2-4155-BB0F-2C8887B91D02}" presName="bgRect" presStyleLbl="bgShp" presStyleIdx="1" presStyleCnt="6"/>
      <dgm:spPr/>
    </dgm:pt>
    <dgm:pt modelId="{9942FD77-94B0-4455-8A74-112A6D25BD25}" type="pres">
      <dgm:prSet presAssocID="{44C07B68-54F2-4155-BB0F-2C8887B91D0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eekTemple"/>
        </a:ext>
      </dgm:extLst>
    </dgm:pt>
    <dgm:pt modelId="{524DDD0A-0D50-4A2D-99D0-2F19F952371D}" type="pres">
      <dgm:prSet presAssocID="{44C07B68-54F2-4155-BB0F-2C8887B91D02}" presName="spaceRect" presStyleCnt="0"/>
      <dgm:spPr/>
    </dgm:pt>
    <dgm:pt modelId="{0DF348BA-6975-49AD-9AC7-F36386021705}" type="pres">
      <dgm:prSet presAssocID="{44C07B68-54F2-4155-BB0F-2C8887B91D02}" presName="parTx" presStyleLbl="revTx" presStyleIdx="1" presStyleCnt="6">
        <dgm:presLayoutVars>
          <dgm:chMax val="0"/>
          <dgm:chPref val="0"/>
        </dgm:presLayoutVars>
      </dgm:prSet>
      <dgm:spPr/>
    </dgm:pt>
    <dgm:pt modelId="{1395041E-8B61-49F7-A6A9-619923CCC3A6}" type="pres">
      <dgm:prSet presAssocID="{DD762AAF-8298-47C7-B620-399B08AE780B}" presName="sibTrans" presStyleCnt="0"/>
      <dgm:spPr/>
    </dgm:pt>
    <dgm:pt modelId="{1BA04F1B-7028-4430-97F0-35234DF5F4D5}" type="pres">
      <dgm:prSet presAssocID="{9081996E-EC96-4604-B610-B83EA8EA187C}" presName="compNode" presStyleCnt="0"/>
      <dgm:spPr/>
    </dgm:pt>
    <dgm:pt modelId="{5DD8C4F3-0114-44EB-BBB2-574AA8E56E26}" type="pres">
      <dgm:prSet presAssocID="{9081996E-EC96-4604-B610-B83EA8EA187C}" presName="bgRect" presStyleLbl="bgShp" presStyleIdx="2" presStyleCnt="6"/>
      <dgm:spPr/>
    </dgm:pt>
    <dgm:pt modelId="{10FE79DF-5736-48BF-B6FC-F9FA35CD7789}" type="pres">
      <dgm:prSet presAssocID="{9081996E-EC96-4604-B610-B83EA8EA187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Media"/>
        </a:ext>
      </dgm:extLst>
    </dgm:pt>
    <dgm:pt modelId="{0F442CAE-6F1F-41DF-9A88-30E044CD44CC}" type="pres">
      <dgm:prSet presAssocID="{9081996E-EC96-4604-B610-B83EA8EA187C}" presName="spaceRect" presStyleCnt="0"/>
      <dgm:spPr/>
    </dgm:pt>
    <dgm:pt modelId="{5628CE45-6B34-4E44-BB4D-350D6068CD7E}" type="pres">
      <dgm:prSet presAssocID="{9081996E-EC96-4604-B610-B83EA8EA187C}" presName="parTx" presStyleLbl="revTx" presStyleIdx="2" presStyleCnt="6">
        <dgm:presLayoutVars>
          <dgm:chMax val="0"/>
          <dgm:chPref val="0"/>
        </dgm:presLayoutVars>
      </dgm:prSet>
      <dgm:spPr/>
    </dgm:pt>
    <dgm:pt modelId="{EFB98665-3EB2-4F4B-949F-C00E9DFB3426}" type="pres">
      <dgm:prSet presAssocID="{FC9297C4-D99F-4C27-B049-B5C628F154B0}" presName="sibTrans" presStyleCnt="0"/>
      <dgm:spPr/>
    </dgm:pt>
    <dgm:pt modelId="{F0659D6B-EA96-4C67-8D22-35159F1B53FB}" type="pres">
      <dgm:prSet presAssocID="{43B8130A-0133-471C-96F7-F071321B95B3}" presName="compNode" presStyleCnt="0"/>
      <dgm:spPr/>
    </dgm:pt>
    <dgm:pt modelId="{E13581E6-C1E4-46F4-B0C2-07133CC0AD49}" type="pres">
      <dgm:prSet presAssocID="{43B8130A-0133-471C-96F7-F071321B95B3}" presName="bgRect" presStyleLbl="bgShp" presStyleIdx="3" presStyleCnt="6"/>
      <dgm:spPr/>
    </dgm:pt>
    <dgm:pt modelId="{295D735B-CD15-4DD4-86E9-A9D84AE9FFF8}" type="pres">
      <dgm:prSet presAssocID="{43B8130A-0133-471C-96F7-F071321B95B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lice"/>
        </a:ext>
      </dgm:extLst>
    </dgm:pt>
    <dgm:pt modelId="{2F512440-4F12-423D-AA78-BF5E57481670}" type="pres">
      <dgm:prSet presAssocID="{43B8130A-0133-471C-96F7-F071321B95B3}" presName="spaceRect" presStyleCnt="0"/>
      <dgm:spPr/>
    </dgm:pt>
    <dgm:pt modelId="{35DE632A-C354-47D1-A9DB-F7B5376F4F19}" type="pres">
      <dgm:prSet presAssocID="{43B8130A-0133-471C-96F7-F071321B95B3}" presName="parTx" presStyleLbl="revTx" presStyleIdx="3" presStyleCnt="6">
        <dgm:presLayoutVars>
          <dgm:chMax val="0"/>
          <dgm:chPref val="0"/>
        </dgm:presLayoutVars>
      </dgm:prSet>
      <dgm:spPr/>
    </dgm:pt>
    <dgm:pt modelId="{A59C2301-CD1D-44A9-AC5B-43FDE2B5DBBE}" type="pres">
      <dgm:prSet presAssocID="{EC27F944-E995-4B47-A2E3-D7339266EF5D}" presName="sibTrans" presStyleCnt="0"/>
      <dgm:spPr/>
    </dgm:pt>
    <dgm:pt modelId="{5E04B6C5-C293-4C58-A208-99BAA82A84DF}" type="pres">
      <dgm:prSet presAssocID="{8CB0D715-F13F-49F2-ADF1-763E81A82D6A}" presName="compNode" presStyleCnt="0"/>
      <dgm:spPr/>
    </dgm:pt>
    <dgm:pt modelId="{CDA3CA31-8CB5-4F86-AF99-4A1D6E2F0F9A}" type="pres">
      <dgm:prSet presAssocID="{8CB0D715-F13F-49F2-ADF1-763E81A82D6A}" presName="bgRect" presStyleLbl="bgShp" presStyleIdx="4" presStyleCnt="6"/>
      <dgm:spPr/>
    </dgm:pt>
    <dgm:pt modelId="{737FF0EE-024A-48B7-B304-EAADED2753BB}" type="pres">
      <dgm:prSet presAssocID="{8CB0D715-F13F-49F2-ADF1-763E81A82D6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tract"/>
        </a:ext>
      </dgm:extLst>
    </dgm:pt>
    <dgm:pt modelId="{E14B434B-8B41-4C82-8C13-7F3E33D97168}" type="pres">
      <dgm:prSet presAssocID="{8CB0D715-F13F-49F2-ADF1-763E81A82D6A}" presName="spaceRect" presStyleCnt="0"/>
      <dgm:spPr/>
    </dgm:pt>
    <dgm:pt modelId="{0C8C6583-985D-4D74-8B06-079C6320E011}" type="pres">
      <dgm:prSet presAssocID="{8CB0D715-F13F-49F2-ADF1-763E81A82D6A}" presName="parTx" presStyleLbl="revTx" presStyleIdx="4" presStyleCnt="6">
        <dgm:presLayoutVars>
          <dgm:chMax val="0"/>
          <dgm:chPref val="0"/>
        </dgm:presLayoutVars>
      </dgm:prSet>
      <dgm:spPr/>
    </dgm:pt>
    <dgm:pt modelId="{69E53ED8-1B26-4826-ADAB-A66077D9FD61}" type="pres">
      <dgm:prSet presAssocID="{85913103-9E32-415A-9A67-B1B444359D39}" presName="sibTrans" presStyleCnt="0"/>
      <dgm:spPr/>
    </dgm:pt>
    <dgm:pt modelId="{87E51904-A10F-4928-B088-C45096022912}" type="pres">
      <dgm:prSet presAssocID="{FC8CE33B-B511-40BD-9FDE-0836876E929D}" presName="compNode" presStyleCnt="0"/>
      <dgm:spPr/>
    </dgm:pt>
    <dgm:pt modelId="{AAF7E385-8BC0-43F1-85E7-0AF186D3CA91}" type="pres">
      <dgm:prSet presAssocID="{FC8CE33B-B511-40BD-9FDE-0836876E929D}" presName="bgRect" presStyleLbl="bgShp" presStyleIdx="5" presStyleCnt="6"/>
      <dgm:spPr/>
    </dgm:pt>
    <dgm:pt modelId="{3ED3A9FA-7B7E-4D8E-AA7C-60F278BB2423}" type="pres">
      <dgm:prSet presAssocID="{FC8CE33B-B511-40BD-9FDE-0836876E929D}" presName="iconRect" presStyleLbl="node1" presStyleIdx="5" presStyleCnt="6"/>
      <dgm:spPr/>
    </dgm:pt>
    <dgm:pt modelId="{E8C01E42-5D80-4268-81D3-81D92C171955}" type="pres">
      <dgm:prSet presAssocID="{FC8CE33B-B511-40BD-9FDE-0836876E929D}" presName="spaceRect" presStyleCnt="0"/>
      <dgm:spPr/>
    </dgm:pt>
    <dgm:pt modelId="{B97325E0-77D4-4B4A-8EA3-44FBCA23BA2F}" type="pres">
      <dgm:prSet presAssocID="{FC8CE33B-B511-40BD-9FDE-0836876E929D}" presName="parTx" presStyleLbl="revTx" presStyleIdx="5" presStyleCnt="6">
        <dgm:presLayoutVars>
          <dgm:chMax val="0"/>
          <dgm:chPref val="0"/>
        </dgm:presLayoutVars>
      </dgm:prSet>
      <dgm:spPr/>
    </dgm:pt>
  </dgm:ptLst>
  <dgm:cxnLst>
    <dgm:cxn modelId="{9C3D9B4F-BCB2-416D-B965-AC08AB5E2D0B}" type="presOf" srcId="{8461DA45-90EB-485B-B77F-B665F3460089}" destId="{87B46415-E47E-4ACE-B955-F1165B659AF3}" srcOrd="0" destOrd="0" presId="urn:microsoft.com/office/officeart/2018/2/layout/IconVerticalSolidList"/>
    <dgm:cxn modelId="{69EE205D-BDD4-4645-A7A5-EE762E9C4DAC}" srcId="{8461DA45-90EB-485B-B77F-B665F3460089}" destId="{FC8CE33B-B511-40BD-9FDE-0836876E929D}" srcOrd="5" destOrd="0" parTransId="{7FFBEA0D-D4F6-47D4-96C1-457755EDB903}" sibTransId="{44F4BA3C-A1E4-4266-A3EB-2C920D6B51D4}"/>
    <dgm:cxn modelId="{74733162-BF5B-4BA2-8087-8480F8488C7F}" type="presOf" srcId="{FC8CE33B-B511-40BD-9FDE-0836876E929D}" destId="{B97325E0-77D4-4B4A-8EA3-44FBCA23BA2F}" srcOrd="0" destOrd="0" presId="urn:microsoft.com/office/officeart/2018/2/layout/IconVerticalSolidList"/>
    <dgm:cxn modelId="{534AC975-2329-4A54-8156-8E37EF42F3A0}" srcId="{8461DA45-90EB-485B-B77F-B665F3460089}" destId="{DD8629A1-E029-4347-83C2-74AE198CA3C0}" srcOrd="0" destOrd="0" parTransId="{ABC53452-9F38-47A1-A5AB-90DCDC130D6B}" sibTransId="{3D4EE2D7-EA0E-4724-9C18-09567D698452}"/>
    <dgm:cxn modelId="{812710A9-C647-4A41-B1EB-BA4E774B0413}" type="presOf" srcId="{43B8130A-0133-471C-96F7-F071321B95B3}" destId="{35DE632A-C354-47D1-A9DB-F7B5376F4F19}" srcOrd="0" destOrd="0" presId="urn:microsoft.com/office/officeart/2018/2/layout/IconVerticalSolidList"/>
    <dgm:cxn modelId="{542369B5-8448-4ABA-9B1C-7BEB2555FC4C}" type="presOf" srcId="{8CB0D715-F13F-49F2-ADF1-763E81A82D6A}" destId="{0C8C6583-985D-4D74-8B06-079C6320E011}" srcOrd="0" destOrd="0" presId="urn:microsoft.com/office/officeart/2018/2/layout/IconVerticalSolidList"/>
    <dgm:cxn modelId="{09D646BA-C249-4038-99CC-AA31A0F91331}" type="presOf" srcId="{44C07B68-54F2-4155-BB0F-2C8887B91D02}" destId="{0DF348BA-6975-49AD-9AC7-F36386021705}" srcOrd="0" destOrd="0" presId="urn:microsoft.com/office/officeart/2018/2/layout/IconVerticalSolidList"/>
    <dgm:cxn modelId="{7C545FBA-8E65-42C2-B456-2D250A9F7A3D}" srcId="{8461DA45-90EB-485B-B77F-B665F3460089}" destId="{44C07B68-54F2-4155-BB0F-2C8887B91D02}" srcOrd="1" destOrd="0" parTransId="{57DA4F39-2BD8-4756-B717-77DC22A93062}" sibTransId="{DD762AAF-8298-47C7-B620-399B08AE780B}"/>
    <dgm:cxn modelId="{25E861D2-6E6E-421C-8AFA-F93916C0BD78}" type="presOf" srcId="{9081996E-EC96-4604-B610-B83EA8EA187C}" destId="{5628CE45-6B34-4E44-BB4D-350D6068CD7E}" srcOrd="0" destOrd="0" presId="urn:microsoft.com/office/officeart/2018/2/layout/IconVerticalSolidList"/>
    <dgm:cxn modelId="{67922CD9-EBED-4CB3-A22F-70F4A7FDA30A}" srcId="{8461DA45-90EB-485B-B77F-B665F3460089}" destId="{8CB0D715-F13F-49F2-ADF1-763E81A82D6A}" srcOrd="4" destOrd="0" parTransId="{44FE3903-7B34-4CFE-87FC-64988C594280}" sibTransId="{85913103-9E32-415A-9A67-B1B444359D39}"/>
    <dgm:cxn modelId="{3D9390E9-C64E-49E0-B793-747B4230CE01}" srcId="{8461DA45-90EB-485B-B77F-B665F3460089}" destId="{9081996E-EC96-4604-B610-B83EA8EA187C}" srcOrd="2" destOrd="0" parTransId="{6CBD4C36-E944-4925-9AD3-02CDAC0BDA39}" sibTransId="{FC9297C4-D99F-4C27-B049-B5C628F154B0}"/>
    <dgm:cxn modelId="{AA7A40EC-944A-4ECC-9630-DA8E69798BE5}" srcId="{8461DA45-90EB-485B-B77F-B665F3460089}" destId="{43B8130A-0133-471C-96F7-F071321B95B3}" srcOrd="3" destOrd="0" parTransId="{C60CDE9D-A966-4329-9656-0644ED29DB91}" sibTransId="{EC27F944-E995-4B47-A2E3-D7339266EF5D}"/>
    <dgm:cxn modelId="{76E799EE-D664-44EF-864D-BBBE05D799D1}" type="presOf" srcId="{DD8629A1-E029-4347-83C2-74AE198CA3C0}" destId="{4C9094D8-F754-4709-8612-64DDE7954D83}" srcOrd="0" destOrd="0" presId="urn:microsoft.com/office/officeart/2018/2/layout/IconVerticalSolidList"/>
    <dgm:cxn modelId="{9279751D-32AD-4E4C-868D-9847B2B1E0A4}" type="presParOf" srcId="{87B46415-E47E-4ACE-B955-F1165B659AF3}" destId="{D91B2EEB-368B-4AF3-BF6A-9FCFF8DE9F60}" srcOrd="0" destOrd="0" presId="urn:microsoft.com/office/officeart/2018/2/layout/IconVerticalSolidList"/>
    <dgm:cxn modelId="{745B617C-66D4-4E9D-8A55-6ADC70C919D3}" type="presParOf" srcId="{D91B2EEB-368B-4AF3-BF6A-9FCFF8DE9F60}" destId="{1C029933-AD12-4324-951A-0A05F3468786}" srcOrd="0" destOrd="0" presId="urn:microsoft.com/office/officeart/2018/2/layout/IconVerticalSolidList"/>
    <dgm:cxn modelId="{2F4C7CB9-1268-4029-9D22-8A8F85ED9F2B}" type="presParOf" srcId="{D91B2EEB-368B-4AF3-BF6A-9FCFF8DE9F60}" destId="{CB528260-72F2-4CE5-9F83-37903F7ACD6C}" srcOrd="1" destOrd="0" presId="urn:microsoft.com/office/officeart/2018/2/layout/IconVerticalSolidList"/>
    <dgm:cxn modelId="{79B7237A-CAD2-4418-B1C9-DB89DE51A05B}" type="presParOf" srcId="{D91B2EEB-368B-4AF3-BF6A-9FCFF8DE9F60}" destId="{7E6B6036-69ED-44D8-A7CA-D25877BBFC33}" srcOrd="2" destOrd="0" presId="urn:microsoft.com/office/officeart/2018/2/layout/IconVerticalSolidList"/>
    <dgm:cxn modelId="{F01E4FE7-3569-4821-B6BA-52AF0F043C68}" type="presParOf" srcId="{D91B2EEB-368B-4AF3-BF6A-9FCFF8DE9F60}" destId="{4C9094D8-F754-4709-8612-64DDE7954D83}" srcOrd="3" destOrd="0" presId="urn:microsoft.com/office/officeart/2018/2/layout/IconVerticalSolidList"/>
    <dgm:cxn modelId="{02B6BD52-1209-4A82-ACF8-7C0C1B786431}" type="presParOf" srcId="{87B46415-E47E-4ACE-B955-F1165B659AF3}" destId="{2CE4714D-6E17-4449-A833-E27FDE98E54B}" srcOrd="1" destOrd="0" presId="urn:microsoft.com/office/officeart/2018/2/layout/IconVerticalSolidList"/>
    <dgm:cxn modelId="{001CFBAC-74BE-42C0-8D6C-F6F19BDD6788}" type="presParOf" srcId="{87B46415-E47E-4ACE-B955-F1165B659AF3}" destId="{5C22D9AB-8384-46E7-AA8E-97D133B6CA73}" srcOrd="2" destOrd="0" presId="urn:microsoft.com/office/officeart/2018/2/layout/IconVerticalSolidList"/>
    <dgm:cxn modelId="{1A38D6AE-0CAF-44E3-96AA-CEAC9D9DA72C}" type="presParOf" srcId="{5C22D9AB-8384-46E7-AA8E-97D133B6CA73}" destId="{289C62AA-ACAE-420F-9A5E-5C9079DC07DB}" srcOrd="0" destOrd="0" presId="urn:microsoft.com/office/officeart/2018/2/layout/IconVerticalSolidList"/>
    <dgm:cxn modelId="{AA06DEFF-BD50-495D-ACA4-799EACC62015}" type="presParOf" srcId="{5C22D9AB-8384-46E7-AA8E-97D133B6CA73}" destId="{9942FD77-94B0-4455-8A74-112A6D25BD25}" srcOrd="1" destOrd="0" presId="urn:microsoft.com/office/officeart/2018/2/layout/IconVerticalSolidList"/>
    <dgm:cxn modelId="{79DC66F4-AA23-42EC-9C32-41CF97AC682D}" type="presParOf" srcId="{5C22D9AB-8384-46E7-AA8E-97D133B6CA73}" destId="{524DDD0A-0D50-4A2D-99D0-2F19F952371D}" srcOrd="2" destOrd="0" presId="urn:microsoft.com/office/officeart/2018/2/layout/IconVerticalSolidList"/>
    <dgm:cxn modelId="{C17DAB87-DEF8-4E65-BA86-7479C7258F1F}" type="presParOf" srcId="{5C22D9AB-8384-46E7-AA8E-97D133B6CA73}" destId="{0DF348BA-6975-49AD-9AC7-F36386021705}" srcOrd="3" destOrd="0" presId="urn:microsoft.com/office/officeart/2018/2/layout/IconVerticalSolidList"/>
    <dgm:cxn modelId="{9513A264-DCF0-44B1-AEF3-EEB96D377932}" type="presParOf" srcId="{87B46415-E47E-4ACE-B955-F1165B659AF3}" destId="{1395041E-8B61-49F7-A6A9-619923CCC3A6}" srcOrd="3" destOrd="0" presId="urn:microsoft.com/office/officeart/2018/2/layout/IconVerticalSolidList"/>
    <dgm:cxn modelId="{D6D856A2-2392-496D-90E8-A2A0569DBE49}" type="presParOf" srcId="{87B46415-E47E-4ACE-B955-F1165B659AF3}" destId="{1BA04F1B-7028-4430-97F0-35234DF5F4D5}" srcOrd="4" destOrd="0" presId="urn:microsoft.com/office/officeart/2018/2/layout/IconVerticalSolidList"/>
    <dgm:cxn modelId="{30D17249-FC4D-4B34-B524-8AE31549A6C5}" type="presParOf" srcId="{1BA04F1B-7028-4430-97F0-35234DF5F4D5}" destId="{5DD8C4F3-0114-44EB-BBB2-574AA8E56E26}" srcOrd="0" destOrd="0" presId="urn:microsoft.com/office/officeart/2018/2/layout/IconVerticalSolidList"/>
    <dgm:cxn modelId="{50E51B0B-C185-4619-84B5-F552C2438878}" type="presParOf" srcId="{1BA04F1B-7028-4430-97F0-35234DF5F4D5}" destId="{10FE79DF-5736-48BF-B6FC-F9FA35CD7789}" srcOrd="1" destOrd="0" presId="urn:microsoft.com/office/officeart/2018/2/layout/IconVerticalSolidList"/>
    <dgm:cxn modelId="{8C4B471B-7FC4-4B06-961A-915CE4F1C1B3}" type="presParOf" srcId="{1BA04F1B-7028-4430-97F0-35234DF5F4D5}" destId="{0F442CAE-6F1F-41DF-9A88-30E044CD44CC}" srcOrd="2" destOrd="0" presId="urn:microsoft.com/office/officeart/2018/2/layout/IconVerticalSolidList"/>
    <dgm:cxn modelId="{80A1A963-A42B-4E5B-A775-FE0FC796AFE9}" type="presParOf" srcId="{1BA04F1B-7028-4430-97F0-35234DF5F4D5}" destId="{5628CE45-6B34-4E44-BB4D-350D6068CD7E}" srcOrd="3" destOrd="0" presId="urn:microsoft.com/office/officeart/2018/2/layout/IconVerticalSolidList"/>
    <dgm:cxn modelId="{A6451BA5-35F0-435D-85A0-AD4803CDAD31}" type="presParOf" srcId="{87B46415-E47E-4ACE-B955-F1165B659AF3}" destId="{EFB98665-3EB2-4F4B-949F-C00E9DFB3426}" srcOrd="5" destOrd="0" presId="urn:microsoft.com/office/officeart/2018/2/layout/IconVerticalSolidList"/>
    <dgm:cxn modelId="{17BF6CD2-7415-4B87-AAC3-3333854E914E}" type="presParOf" srcId="{87B46415-E47E-4ACE-B955-F1165B659AF3}" destId="{F0659D6B-EA96-4C67-8D22-35159F1B53FB}" srcOrd="6" destOrd="0" presId="urn:microsoft.com/office/officeart/2018/2/layout/IconVerticalSolidList"/>
    <dgm:cxn modelId="{DB8F1001-1B62-463D-89FA-106D4979691C}" type="presParOf" srcId="{F0659D6B-EA96-4C67-8D22-35159F1B53FB}" destId="{E13581E6-C1E4-46F4-B0C2-07133CC0AD49}" srcOrd="0" destOrd="0" presId="urn:microsoft.com/office/officeart/2018/2/layout/IconVerticalSolidList"/>
    <dgm:cxn modelId="{F909A0FF-778F-4BC3-9FDF-9E9E9B791CDC}" type="presParOf" srcId="{F0659D6B-EA96-4C67-8D22-35159F1B53FB}" destId="{295D735B-CD15-4DD4-86E9-A9D84AE9FFF8}" srcOrd="1" destOrd="0" presId="urn:microsoft.com/office/officeart/2018/2/layout/IconVerticalSolidList"/>
    <dgm:cxn modelId="{4148081F-C200-4C2A-9477-661130E7B3B4}" type="presParOf" srcId="{F0659D6B-EA96-4C67-8D22-35159F1B53FB}" destId="{2F512440-4F12-423D-AA78-BF5E57481670}" srcOrd="2" destOrd="0" presId="urn:microsoft.com/office/officeart/2018/2/layout/IconVerticalSolidList"/>
    <dgm:cxn modelId="{9CBE4569-38AD-4342-8030-967259637099}" type="presParOf" srcId="{F0659D6B-EA96-4C67-8D22-35159F1B53FB}" destId="{35DE632A-C354-47D1-A9DB-F7B5376F4F19}" srcOrd="3" destOrd="0" presId="urn:microsoft.com/office/officeart/2018/2/layout/IconVerticalSolidList"/>
    <dgm:cxn modelId="{1E1AA0FF-867B-4B9B-B32F-5B438E707D59}" type="presParOf" srcId="{87B46415-E47E-4ACE-B955-F1165B659AF3}" destId="{A59C2301-CD1D-44A9-AC5B-43FDE2B5DBBE}" srcOrd="7" destOrd="0" presId="urn:microsoft.com/office/officeart/2018/2/layout/IconVerticalSolidList"/>
    <dgm:cxn modelId="{8EE8A38B-EF0B-4893-BFB9-80F645526A57}" type="presParOf" srcId="{87B46415-E47E-4ACE-B955-F1165B659AF3}" destId="{5E04B6C5-C293-4C58-A208-99BAA82A84DF}" srcOrd="8" destOrd="0" presId="urn:microsoft.com/office/officeart/2018/2/layout/IconVerticalSolidList"/>
    <dgm:cxn modelId="{C327336D-39AC-43AA-98E5-B34ACB5B3C73}" type="presParOf" srcId="{5E04B6C5-C293-4C58-A208-99BAA82A84DF}" destId="{CDA3CA31-8CB5-4F86-AF99-4A1D6E2F0F9A}" srcOrd="0" destOrd="0" presId="urn:microsoft.com/office/officeart/2018/2/layout/IconVerticalSolidList"/>
    <dgm:cxn modelId="{039F193A-EDD1-4BDA-A1EE-5EF7B5328506}" type="presParOf" srcId="{5E04B6C5-C293-4C58-A208-99BAA82A84DF}" destId="{737FF0EE-024A-48B7-B304-EAADED2753BB}" srcOrd="1" destOrd="0" presId="urn:microsoft.com/office/officeart/2018/2/layout/IconVerticalSolidList"/>
    <dgm:cxn modelId="{1A8C2C22-AB6E-4C67-93A1-5534F8A6DB6B}" type="presParOf" srcId="{5E04B6C5-C293-4C58-A208-99BAA82A84DF}" destId="{E14B434B-8B41-4C82-8C13-7F3E33D97168}" srcOrd="2" destOrd="0" presId="urn:microsoft.com/office/officeart/2018/2/layout/IconVerticalSolidList"/>
    <dgm:cxn modelId="{8D3A35C4-950B-4F7B-95F8-5FAAC55806C2}" type="presParOf" srcId="{5E04B6C5-C293-4C58-A208-99BAA82A84DF}" destId="{0C8C6583-985D-4D74-8B06-079C6320E011}" srcOrd="3" destOrd="0" presId="urn:microsoft.com/office/officeart/2018/2/layout/IconVerticalSolidList"/>
    <dgm:cxn modelId="{7B08A9E4-8FBC-487F-A6BB-776000C7CF3A}" type="presParOf" srcId="{87B46415-E47E-4ACE-B955-F1165B659AF3}" destId="{69E53ED8-1B26-4826-ADAB-A66077D9FD61}" srcOrd="9" destOrd="0" presId="urn:microsoft.com/office/officeart/2018/2/layout/IconVerticalSolidList"/>
    <dgm:cxn modelId="{C8723DC3-347A-4482-9D3D-D5D8EA8ED972}" type="presParOf" srcId="{87B46415-E47E-4ACE-B955-F1165B659AF3}" destId="{87E51904-A10F-4928-B088-C45096022912}" srcOrd="10" destOrd="0" presId="urn:microsoft.com/office/officeart/2018/2/layout/IconVerticalSolidList"/>
    <dgm:cxn modelId="{DF5B4F56-977C-4309-A4FB-D7A35864805D}" type="presParOf" srcId="{87E51904-A10F-4928-B088-C45096022912}" destId="{AAF7E385-8BC0-43F1-85E7-0AF186D3CA91}" srcOrd="0" destOrd="0" presId="urn:microsoft.com/office/officeart/2018/2/layout/IconVerticalSolidList"/>
    <dgm:cxn modelId="{B01A2B21-64D0-4682-8F8F-9C15CA06924C}" type="presParOf" srcId="{87E51904-A10F-4928-B088-C45096022912}" destId="{3ED3A9FA-7B7E-4D8E-AA7C-60F278BB2423}" srcOrd="1" destOrd="0" presId="urn:microsoft.com/office/officeart/2018/2/layout/IconVerticalSolidList"/>
    <dgm:cxn modelId="{53F2095E-F89F-4B96-86CD-F2C087B107EF}" type="presParOf" srcId="{87E51904-A10F-4928-B088-C45096022912}" destId="{E8C01E42-5D80-4268-81D3-81D92C171955}" srcOrd="2" destOrd="0" presId="urn:microsoft.com/office/officeart/2018/2/layout/IconVerticalSolidList"/>
    <dgm:cxn modelId="{D90CE5CD-20C6-46FA-9F3D-A0FFE892D58D}" type="presParOf" srcId="{87E51904-A10F-4928-B088-C45096022912}" destId="{B97325E0-77D4-4B4A-8EA3-44FBCA23BA2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E83FF-F1CC-4519-AA98-F57FC6D736CA}">
      <dsp:nvSpPr>
        <dsp:cNvPr id="0" name=""/>
        <dsp:cNvSpPr/>
      </dsp:nvSpPr>
      <dsp:spPr>
        <a:xfrm>
          <a:off x="1185108" y="706979"/>
          <a:ext cx="1291144" cy="12911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7A885F-0BA3-486D-B6D0-501CFA22750B}">
      <dsp:nvSpPr>
        <dsp:cNvPr id="0" name=""/>
        <dsp:cNvSpPr/>
      </dsp:nvSpPr>
      <dsp:spPr>
        <a:xfrm>
          <a:off x="370911" y="2320449"/>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Understand and Discuss Current Political Climate</a:t>
          </a:r>
        </a:p>
      </dsp:txBody>
      <dsp:txXfrm>
        <a:off x="370911" y="2320449"/>
        <a:ext cx="2869209" cy="720000"/>
      </dsp:txXfrm>
    </dsp:sp>
    <dsp:sp modelId="{24016A61-878C-4AE3-8D8B-8F23F634DFE1}">
      <dsp:nvSpPr>
        <dsp:cNvPr id="0" name=""/>
        <dsp:cNvSpPr/>
      </dsp:nvSpPr>
      <dsp:spPr>
        <a:xfrm>
          <a:off x="4531265" y="674300"/>
          <a:ext cx="1291144" cy="12911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75DBB6-EDC6-4B24-B8A9-DD4BFD8BD434}">
      <dsp:nvSpPr>
        <dsp:cNvPr id="0" name=""/>
        <dsp:cNvSpPr/>
      </dsp:nvSpPr>
      <dsp:spPr>
        <a:xfrm>
          <a:off x="3742232" y="2320449"/>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Return to Civility</a:t>
          </a:r>
        </a:p>
      </dsp:txBody>
      <dsp:txXfrm>
        <a:off x="3742232" y="2320449"/>
        <a:ext cx="2869209" cy="720000"/>
      </dsp:txXfrm>
    </dsp:sp>
    <dsp:sp modelId="{1178635A-1824-476D-96FA-EB6003C07966}">
      <dsp:nvSpPr>
        <dsp:cNvPr id="0" name=""/>
        <dsp:cNvSpPr/>
      </dsp:nvSpPr>
      <dsp:spPr>
        <a:xfrm>
          <a:off x="7902586" y="674300"/>
          <a:ext cx="1291144" cy="12911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394CE8-D386-408F-B866-7D190DA8F9F7}">
      <dsp:nvSpPr>
        <dsp:cNvPr id="0" name=""/>
        <dsp:cNvSpPr/>
      </dsp:nvSpPr>
      <dsp:spPr>
        <a:xfrm>
          <a:off x="7113553" y="2320449"/>
          <a:ext cx="28692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Strategies for Encouraging Faithful Citizenship</a:t>
          </a:r>
        </a:p>
      </dsp:txBody>
      <dsp:txXfrm>
        <a:off x="7113553" y="2320449"/>
        <a:ext cx="2869209"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A729C-4F0D-462D-9FB9-D68BA86F062E}">
      <dsp:nvSpPr>
        <dsp:cNvPr id="0" name=""/>
        <dsp:cNvSpPr/>
      </dsp:nvSpPr>
      <dsp:spPr>
        <a:xfrm>
          <a:off x="0" y="1859"/>
          <a:ext cx="10353675" cy="634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328BA1-B11D-45D1-9B00-A8D74D356CE7}">
      <dsp:nvSpPr>
        <dsp:cNvPr id="0" name=""/>
        <dsp:cNvSpPr/>
      </dsp:nvSpPr>
      <dsp:spPr>
        <a:xfrm>
          <a:off x="191966" y="144644"/>
          <a:ext cx="349371" cy="3490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DE42B9F-57D7-4476-B184-2B7C292DA875}">
      <dsp:nvSpPr>
        <dsp:cNvPr id="0" name=""/>
        <dsp:cNvSpPr/>
      </dsp:nvSpPr>
      <dsp:spPr>
        <a:xfrm>
          <a:off x="733305" y="1859"/>
          <a:ext cx="9241131" cy="63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28" tIns="67228" rIns="67228" bIns="67228" numCol="1" spcCol="1270" anchor="ctr" anchorCtr="0">
          <a:noAutofit/>
        </a:bodyPr>
        <a:lstStyle/>
        <a:p>
          <a:pPr marL="0" lvl="0" indent="0" algn="l" defTabSz="1066800">
            <a:lnSpc>
              <a:spcPct val="100000"/>
            </a:lnSpc>
            <a:spcBef>
              <a:spcPct val="0"/>
            </a:spcBef>
            <a:spcAft>
              <a:spcPct val="35000"/>
            </a:spcAft>
            <a:buNone/>
          </a:pPr>
          <a:r>
            <a:rPr lang="en-US" sz="2400" kern="1200" dirty="0"/>
            <a:t>Endorse or oppose candidates for political office</a:t>
          </a:r>
        </a:p>
      </dsp:txBody>
      <dsp:txXfrm>
        <a:off x="733305" y="1859"/>
        <a:ext cx="9241131" cy="635221"/>
      </dsp:txXfrm>
    </dsp:sp>
    <dsp:sp modelId="{18299E93-6139-4F87-B0CC-6B892EB66722}">
      <dsp:nvSpPr>
        <dsp:cNvPr id="0" name=""/>
        <dsp:cNvSpPr/>
      </dsp:nvSpPr>
      <dsp:spPr>
        <a:xfrm>
          <a:off x="0" y="770811"/>
          <a:ext cx="10353675" cy="634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69FA1-2B11-44A6-A2DF-FB2F91863D8F}">
      <dsp:nvSpPr>
        <dsp:cNvPr id="0" name=""/>
        <dsp:cNvSpPr/>
      </dsp:nvSpPr>
      <dsp:spPr>
        <a:xfrm>
          <a:off x="191966" y="913596"/>
          <a:ext cx="349371" cy="3490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B728CB-631C-47E3-AC7C-93E813D37021}">
      <dsp:nvSpPr>
        <dsp:cNvPr id="0" name=""/>
        <dsp:cNvSpPr/>
      </dsp:nvSpPr>
      <dsp:spPr>
        <a:xfrm>
          <a:off x="733305" y="770811"/>
          <a:ext cx="9241131" cy="63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28" tIns="67228" rIns="67228" bIns="67228" numCol="1" spcCol="1270" anchor="ctr" anchorCtr="0">
          <a:noAutofit/>
        </a:bodyPr>
        <a:lstStyle/>
        <a:p>
          <a:pPr marL="0" lvl="0" indent="0" algn="l" defTabSz="1066800">
            <a:lnSpc>
              <a:spcPct val="100000"/>
            </a:lnSpc>
            <a:spcBef>
              <a:spcPct val="0"/>
            </a:spcBef>
            <a:spcAft>
              <a:spcPct val="35000"/>
            </a:spcAft>
            <a:buNone/>
          </a:pPr>
          <a:r>
            <a:rPr lang="en-US" sz="2400" b="0" i="0" kern="1200" dirty="0"/>
            <a:t>Make church facilities available for partisan political purposes</a:t>
          </a:r>
          <a:endParaRPr lang="en-US" sz="2400" b="0" kern="1200" dirty="0"/>
        </a:p>
      </dsp:txBody>
      <dsp:txXfrm>
        <a:off x="733305" y="770811"/>
        <a:ext cx="9241131" cy="635221"/>
      </dsp:txXfrm>
    </dsp:sp>
    <dsp:sp modelId="{189DA1BC-48B2-41BE-8AF6-A00B70D2B27F}">
      <dsp:nvSpPr>
        <dsp:cNvPr id="0" name=""/>
        <dsp:cNvSpPr/>
      </dsp:nvSpPr>
      <dsp:spPr>
        <a:xfrm>
          <a:off x="0" y="1582694"/>
          <a:ext cx="10353675" cy="634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35B7E5-54E8-4506-BC1F-359C617632F7}">
      <dsp:nvSpPr>
        <dsp:cNvPr id="0" name=""/>
        <dsp:cNvSpPr/>
      </dsp:nvSpPr>
      <dsp:spPr>
        <a:xfrm>
          <a:off x="191966" y="1682549"/>
          <a:ext cx="349371" cy="3490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860350-A76B-401B-8555-DAD995A59838}">
      <dsp:nvSpPr>
        <dsp:cNvPr id="0" name=""/>
        <dsp:cNvSpPr/>
      </dsp:nvSpPr>
      <dsp:spPr>
        <a:xfrm>
          <a:off x="733305" y="1539764"/>
          <a:ext cx="9241131" cy="63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28" tIns="67228" rIns="67228" bIns="67228" numCol="1" spcCol="1270" anchor="ctr" anchorCtr="0">
          <a:noAutofit/>
        </a:bodyPr>
        <a:lstStyle/>
        <a:p>
          <a:pPr marL="0" lvl="0" indent="0" algn="l" defTabSz="1066800">
            <a:lnSpc>
              <a:spcPct val="100000"/>
            </a:lnSpc>
            <a:spcBef>
              <a:spcPct val="0"/>
            </a:spcBef>
            <a:spcAft>
              <a:spcPct val="35000"/>
            </a:spcAft>
            <a:buNone/>
          </a:pPr>
          <a:r>
            <a:rPr lang="en-US" sz="2400" kern="1200" dirty="0"/>
            <a:t>Allow political candidates to speak at Mass or other parish gatherings</a:t>
          </a:r>
        </a:p>
      </dsp:txBody>
      <dsp:txXfrm>
        <a:off x="733305" y="1539764"/>
        <a:ext cx="9241131" cy="635221"/>
      </dsp:txXfrm>
    </dsp:sp>
    <dsp:sp modelId="{2F98CFA1-6799-4E6F-88F4-ACFDF33F4C58}">
      <dsp:nvSpPr>
        <dsp:cNvPr id="0" name=""/>
        <dsp:cNvSpPr/>
      </dsp:nvSpPr>
      <dsp:spPr>
        <a:xfrm>
          <a:off x="0" y="2308716"/>
          <a:ext cx="10353675" cy="634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4481D-3F7F-4F21-B710-39EF7DB4D1DB}">
      <dsp:nvSpPr>
        <dsp:cNvPr id="0" name=""/>
        <dsp:cNvSpPr/>
      </dsp:nvSpPr>
      <dsp:spPr>
        <a:xfrm>
          <a:off x="191966" y="2451501"/>
          <a:ext cx="349371" cy="3490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40D99CA-B00F-4A58-AA8C-997D9FFE0CB1}">
      <dsp:nvSpPr>
        <dsp:cNvPr id="0" name=""/>
        <dsp:cNvSpPr/>
      </dsp:nvSpPr>
      <dsp:spPr>
        <a:xfrm>
          <a:off x="733305" y="2308716"/>
          <a:ext cx="9241131" cy="63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28" tIns="67228" rIns="67228" bIns="67228" numCol="1" spcCol="1270" anchor="ctr" anchorCtr="0">
          <a:noAutofit/>
        </a:bodyPr>
        <a:lstStyle/>
        <a:p>
          <a:pPr marL="0" lvl="0" indent="0" algn="l" defTabSz="1066800">
            <a:lnSpc>
              <a:spcPct val="100000"/>
            </a:lnSpc>
            <a:spcBef>
              <a:spcPct val="0"/>
            </a:spcBef>
            <a:spcAft>
              <a:spcPct val="35000"/>
            </a:spcAft>
            <a:buNone/>
          </a:pPr>
          <a:r>
            <a:rPr lang="en-US" sz="2400" kern="1200" dirty="0"/>
            <a:t>Conduct voter registration slanted toward one party</a:t>
          </a:r>
        </a:p>
      </dsp:txBody>
      <dsp:txXfrm>
        <a:off x="733305" y="2308716"/>
        <a:ext cx="9241131" cy="635221"/>
      </dsp:txXfrm>
    </dsp:sp>
    <dsp:sp modelId="{063CE42A-454C-47F8-9AD0-612F16675E2C}">
      <dsp:nvSpPr>
        <dsp:cNvPr id="0" name=""/>
        <dsp:cNvSpPr/>
      </dsp:nvSpPr>
      <dsp:spPr>
        <a:xfrm>
          <a:off x="0" y="3080148"/>
          <a:ext cx="10353675" cy="634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1AE7D9-3A03-4C8D-88D8-8D2BF4A1378F}">
      <dsp:nvSpPr>
        <dsp:cNvPr id="0" name=""/>
        <dsp:cNvSpPr/>
      </dsp:nvSpPr>
      <dsp:spPr>
        <a:xfrm>
          <a:off x="191966" y="3220454"/>
          <a:ext cx="349371" cy="3490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A9FB1A-6E24-419A-B252-AB6B7D4E24C9}">
      <dsp:nvSpPr>
        <dsp:cNvPr id="0" name=""/>
        <dsp:cNvSpPr/>
      </dsp:nvSpPr>
      <dsp:spPr>
        <a:xfrm>
          <a:off x="733305" y="3077669"/>
          <a:ext cx="9241131" cy="635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28" tIns="67228" rIns="67228" bIns="67228" numCol="1" spcCol="1270" anchor="ctr" anchorCtr="0">
          <a:noAutofit/>
        </a:bodyPr>
        <a:lstStyle/>
        <a:p>
          <a:pPr marL="0" lvl="0" indent="0" algn="l" defTabSz="1066800">
            <a:lnSpc>
              <a:spcPct val="100000"/>
            </a:lnSpc>
            <a:spcBef>
              <a:spcPct val="0"/>
            </a:spcBef>
            <a:spcAft>
              <a:spcPct val="35000"/>
            </a:spcAft>
            <a:buNone/>
          </a:pPr>
          <a:r>
            <a:rPr lang="en-US" sz="2400" kern="1200" dirty="0"/>
            <a:t>Distribute materials not produced by the Diocese, the CCC or the USCCB</a:t>
          </a:r>
        </a:p>
      </dsp:txBody>
      <dsp:txXfrm>
        <a:off x="733305" y="3077669"/>
        <a:ext cx="9241131" cy="63522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014F5-7A34-4590-906E-72298E04EF8F}">
      <dsp:nvSpPr>
        <dsp:cNvPr id="0" name=""/>
        <dsp:cNvSpPr/>
      </dsp:nvSpPr>
      <dsp:spPr>
        <a:xfrm>
          <a:off x="0" y="2033"/>
          <a:ext cx="6266011" cy="1030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91538-0F5D-4339-A40E-155C24BB1059}">
      <dsp:nvSpPr>
        <dsp:cNvPr id="0" name=""/>
        <dsp:cNvSpPr/>
      </dsp:nvSpPr>
      <dsp:spPr>
        <a:xfrm>
          <a:off x="311764" y="233924"/>
          <a:ext cx="566845" cy="5668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994901A-A08D-4D31-B6D4-4AD06F8175FB}">
      <dsp:nvSpPr>
        <dsp:cNvPr id="0" name=""/>
        <dsp:cNvSpPr/>
      </dsp:nvSpPr>
      <dsp:spPr>
        <a:xfrm>
          <a:off x="1190374" y="2033"/>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marL="0" lvl="0" indent="0" algn="l" defTabSz="889000">
            <a:lnSpc>
              <a:spcPct val="90000"/>
            </a:lnSpc>
            <a:spcBef>
              <a:spcPct val="0"/>
            </a:spcBef>
            <a:spcAft>
              <a:spcPct val="35000"/>
            </a:spcAft>
            <a:buNone/>
          </a:pPr>
          <a:r>
            <a:rPr lang="en-US" sz="2000" kern="1200"/>
            <a:t>“The voice of God resounding in the human heart.”</a:t>
          </a:r>
        </a:p>
      </dsp:txBody>
      <dsp:txXfrm>
        <a:off x="1190374" y="2033"/>
        <a:ext cx="5075636" cy="1030627"/>
      </dsp:txXfrm>
    </dsp:sp>
    <dsp:sp modelId="{3568E19A-E6CB-46D1-96C9-EA0471D1A135}">
      <dsp:nvSpPr>
        <dsp:cNvPr id="0" name=""/>
        <dsp:cNvSpPr/>
      </dsp:nvSpPr>
      <dsp:spPr>
        <a:xfrm>
          <a:off x="0" y="1290317"/>
          <a:ext cx="6266011" cy="1030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9F3D33-CBDF-4087-97C4-42B7250782D3}">
      <dsp:nvSpPr>
        <dsp:cNvPr id="0" name=""/>
        <dsp:cNvSpPr/>
      </dsp:nvSpPr>
      <dsp:spPr>
        <a:xfrm>
          <a:off x="311764" y="1522208"/>
          <a:ext cx="566845" cy="5668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FAFE51-07CA-459A-87C0-804DBC4E01CE}">
      <dsp:nvSpPr>
        <dsp:cNvPr id="0" name=""/>
        <dsp:cNvSpPr/>
      </dsp:nvSpPr>
      <dsp:spPr>
        <a:xfrm>
          <a:off x="1190374" y="1290317"/>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marL="0" lvl="0" indent="0" algn="l" defTabSz="889000">
            <a:lnSpc>
              <a:spcPct val="90000"/>
            </a:lnSpc>
            <a:spcBef>
              <a:spcPct val="0"/>
            </a:spcBef>
            <a:spcAft>
              <a:spcPct val="35000"/>
            </a:spcAft>
            <a:buNone/>
          </a:pPr>
          <a:r>
            <a:rPr lang="en-US" sz="2000" kern="1200" dirty="0"/>
            <a:t>Calls us to love good and avoid evil</a:t>
          </a:r>
        </a:p>
      </dsp:txBody>
      <dsp:txXfrm>
        <a:off x="1190374" y="1290317"/>
        <a:ext cx="5075636" cy="1030627"/>
      </dsp:txXfrm>
    </dsp:sp>
    <dsp:sp modelId="{2062C5B9-47AE-4649-807C-8ED9D45FD848}">
      <dsp:nvSpPr>
        <dsp:cNvPr id="0" name=""/>
        <dsp:cNvSpPr/>
      </dsp:nvSpPr>
      <dsp:spPr>
        <a:xfrm>
          <a:off x="0" y="2578601"/>
          <a:ext cx="6266011" cy="1030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5D73A-E309-4DBD-AA73-B7C26F7BE2DE}">
      <dsp:nvSpPr>
        <dsp:cNvPr id="0" name=""/>
        <dsp:cNvSpPr/>
      </dsp:nvSpPr>
      <dsp:spPr>
        <a:xfrm>
          <a:off x="311764" y="2810493"/>
          <a:ext cx="566845" cy="5668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163574-1887-4A1B-ABE7-8800751CAB46}">
      <dsp:nvSpPr>
        <dsp:cNvPr id="0" name=""/>
        <dsp:cNvSpPr/>
      </dsp:nvSpPr>
      <dsp:spPr>
        <a:xfrm>
          <a:off x="1190374" y="2578601"/>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marL="0" lvl="0" indent="0" algn="l" defTabSz="889000">
            <a:lnSpc>
              <a:spcPct val="90000"/>
            </a:lnSpc>
            <a:spcBef>
              <a:spcPct val="0"/>
            </a:spcBef>
            <a:spcAft>
              <a:spcPct val="35000"/>
            </a:spcAft>
            <a:buNone/>
          </a:pPr>
          <a:r>
            <a:rPr lang="en-US" sz="2000" kern="1200"/>
            <a:t>Formed throughout our lifetime</a:t>
          </a:r>
        </a:p>
      </dsp:txBody>
      <dsp:txXfrm>
        <a:off x="1190374" y="2578601"/>
        <a:ext cx="5075636" cy="1030627"/>
      </dsp:txXfrm>
    </dsp:sp>
    <dsp:sp modelId="{F5BA15CB-D236-4B7B-845A-F3A3095D446E}">
      <dsp:nvSpPr>
        <dsp:cNvPr id="0" name=""/>
        <dsp:cNvSpPr/>
      </dsp:nvSpPr>
      <dsp:spPr>
        <a:xfrm>
          <a:off x="0" y="3866886"/>
          <a:ext cx="6266011" cy="10306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63C4A3-E12D-4870-8ACF-07F35FD6F9C5}">
      <dsp:nvSpPr>
        <dsp:cNvPr id="0" name=""/>
        <dsp:cNvSpPr/>
      </dsp:nvSpPr>
      <dsp:spPr>
        <a:xfrm>
          <a:off x="311764" y="4098777"/>
          <a:ext cx="566845" cy="5668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51AA49-896F-498C-BC04-001B7FE2EB8B}">
      <dsp:nvSpPr>
        <dsp:cNvPr id="0" name=""/>
        <dsp:cNvSpPr/>
      </dsp:nvSpPr>
      <dsp:spPr>
        <a:xfrm>
          <a:off x="1190374" y="3866886"/>
          <a:ext cx="5075636" cy="103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75" tIns="109075" rIns="109075" bIns="109075" numCol="1" spcCol="1270" anchor="ctr" anchorCtr="0">
          <a:noAutofit/>
        </a:bodyPr>
        <a:lstStyle/>
        <a:p>
          <a:pPr marL="0" lvl="0" indent="0" algn="l" defTabSz="889000">
            <a:lnSpc>
              <a:spcPct val="90000"/>
            </a:lnSpc>
            <a:spcBef>
              <a:spcPct val="0"/>
            </a:spcBef>
            <a:spcAft>
              <a:spcPct val="35000"/>
            </a:spcAft>
            <a:buNone/>
          </a:pPr>
          <a:r>
            <a:rPr lang="en-US" sz="2000" kern="1200"/>
            <a:t>Our faith community helps us to form it </a:t>
          </a:r>
        </a:p>
      </dsp:txBody>
      <dsp:txXfrm>
        <a:off x="1190374" y="3866886"/>
        <a:ext cx="5075636" cy="10306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EAE76-5442-47BE-8ED6-D2266DF969AA}">
      <dsp:nvSpPr>
        <dsp:cNvPr id="0" name=""/>
        <dsp:cNvSpPr/>
      </dsp:nvSpPr>
      <dsp:spPr>
        <a:xfrm>
          <a:off x="0" y="0"/>
          <a:ext cx="8800623" cy="1114425"/>
        </a:xfrm>
        <a:prstGeom prst="roundRect">
          <a:avLst>
            <a:gd name="adj" fmla="val 10000"/>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Impeachment and acquittal of President Trump </a:t>
          </a:r>
        </a:p>
      </dsp:txBody>
      <dsp:txXfrm>
        <a:off x="32640" y="32640"/>
        <a:ext cx="7598073" cy="1049145"/>
      </dsp:txXfrm>
    </dsp:sp>
    <dsp:sp modelId="{C67485D1-74D8-45A2-B4A1-A7A9B2467F3B}">
      <dsp:nvSpPr>
        <dsp:cNvPr id="0" name=""/>
        <dsp:cNvSpPr/>
      </dsp:nvSpPr>
      <dsp:spPr>
        <a:xfrm>
          <a:off x="776525" y="1300162"/>
          <a:ext cx="8800623" cy="1114425"/>
        </a:xfrm>
        <a:prstGeom prst="roundRect">
          <a:avLst>
            <a:gd name="adj" fmla="val 10000"/>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2020 General Election</a:t>
          </a:r>
        </a:p>
      </dsp:txBody>
      <dsp:txXfrm>
        <a:off x="809165" y="1332802"/>
        <a:ext cx="7234441" cy="1049145"/>
      </dsp:txXfrm>
    </dsp:sp>
    <dsp:sp modelId="{2A835AEC-79BC-4DBD-8496-7BA2D8179401}">
      <dsp:nvSpPr>
        <dsp:cNvPr id="0" name=""/>
        <dsp:cNvSpPr/>
      </dsp:nvSpPr>
      <dsp:spPr>
        <a:xfrm>
          <a:off x="1553051" y="2600324"/>
          <a:ext cx="8800623" cy="1114425"/>
        </a:xfrm>
        <a:prstGeom prst="roundRect">
          <a:avLst>
            <a:gd name="adj" fmla="val 10000"/>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We are more polarized than ever</a:t>
          </a:r>
        </a:p>
      </dsp:txBody>
      <dsp:txXfrm>
        <a:off x="1585691" y="2632964"/>
        <a:ext cx="7234441" cy="1049145"/>
      </dsp:txXfrm>
    </dsp:sp>
    <dsp:sp modelId="{F16D74C3-21F9-4937-B21A-AE0912EF926E}">
      <dsp:nvSpPr>
        <dsp:cNvPr id="0" name=""/>
        <dsp:cNvSpPr/>
      </dsp:nvSpPr>
      <dsp:spPr>
        <a:xfrm>
          <a:off x="8076247" y="845105"/>
          <a:ext cx="724376" cy="724376"/>
        </a:xfrm>
        <a:prstGeom prst="downArrow">
          <a:avLst>
            <a:gd name="adj1" fmla="val 55000"/>
            <a:gd name="adj2" fmla="val 45000"/>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239232" y="845105"/>
        <a:ext cx="398406" cy="545093"/>
      </dsp:txXfrm>
    </dsp:sp>
    <dsp:sp modelId="{3A2BAA50-BFD5-4B53-806F-45F302630564}">
      <dsp:nvSpPr>
        <dsp:cNvPr id="0" name=""/>
        <dsp:cNvSpPr/>
      </dsp:nvSpPr>
      <dsp:spPr>
        <a:xfrm>
          <a:off x="8852773" y="2137838"/>
          <a:ext cx="724376" cy="724376"/>
        </a:xfrm>
        <a:prstGeom prst="downArrow">
          <a:avLst>
            <a:gd name="adj1" fmla="val 55000"/>
            <a:gd name="adj2" fmla="val 45000"/>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15758" y="2137838"/>
        <a:ext cx="398406" cy="545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63CF7-5EC8-4BFB-9643-4408D292AFA3}">
      <dsp:nvSpPr>
        <dsp:cNvPr id="0" name=""/>
        <dsp:cNvSpPr/>
      </dsp:nvSpPr>
      <dsp:spPr>
        <a:xfrm>
          <a:off x="681337" y="282374"/>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0C5B43-869A-48FE-B293-2E79E88B213B}">
      <dsp:nvSpPr>
        <dsp:cNvPr id="0" name=""/>
        <dsp:cNvSpPr/>
      </dsp:nvSpPr>
      <dsp:spPr>
        <a:xfrm>
          <a:off x="1076212" y="702414"/>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CFE676-C159-47DE-B74F-B0BB5EAFDCA3}">
      <dsp:nvSpPr>
        <dsp:cNvPr id="0" name=""/>
        <dsp:cNvSpPr/>
      </dsp:nvSpPr>
      <dsp:spPr>
        <a:xfrm>
          <a:off x="89024"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t>“Immoral”</a:t>
          </a:r>
        </a:p>
      </dsp:txBody>
      <dsp:txXfrm>
        <a:off x="89024" y="2712375"/>
        <a:ext cx="3037500" cy="720000"/>
      </dsp:txXfrm>
    </dsp:sp>
    <dsp:sp modelId="{CD73AF71-C2E4-4CD2-918E-FF54733A5ECD}">
      <dsp:nvSpPr>
        <dsp:cNvPr id="0" name=""/>
        <dsp:cNvSpPr/>
      </dsp:nvSpPr>
      <dsp:spPr>
        <a:xfrm>
          <a:off x="4250400" y="282374"/>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3D506E-F754-4105-AD6D-ACFFEA64DDDE}">
      <dsp:nvSpPr>
        <dsp:cNvPr id="0" name=""/>
        <dsp:cNvSpPr/>
      </dsp:nvSpPr>
      <dsp:spPr>
        <a:xfrm>
          <a:off x="4645275" y="677249"/>
          <a:ext cx="1063125" cy="1063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47C3667-FB38-4575-BBE0-40B2AED6D044}">
      <dsp:nvSpPr>
        <dsp:cNvPr id="0" name=""/>
        <dsp:cNvSpPr/>
      </dsp:nvSpPr>
      <dsp:spPr>
        <a:xfrm>
          <a:off x="3658087"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dirty="0"/>
            <a:t>“Unpatriotic”</a:t>
          </a:r>
        </a:p>
      </dsp:txBody>
      <dsp:txXfrm>
        <a:off x="3658087" y="2712375"/>
        <a:ext cx="3037500" cy="720000"/>
      </dsp:txXfrm>
    </dsp:sp>
    <dsp:sp modelId="{01DFAA74-F092-45DD-AACC-D9DC8283C8EF}">
      <dsp:nvSpPr>
        <dsp:cNvPr id="0" name=""/>
        <dsp:cNvSpPr/>
      </dsp:nvSpPr>
      <dsp:spPr>
        <a:xfrm>
          <a:off x="7819462" y="282374"/>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ADA559-51C9-4B78-ADD2-3A53036B91AA}">
      <dsp:nvSpPr>
        <dsp:cNvPr id="0" name=""/>
        <dsp:cNvSpPr/>
      </dsp:nvSpPr>
      <dsp:spPr>
        <a:xfrm>
          <a:off x="8214337" y="677249"/>
          <a:ext cx="1063125" cy="1063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86C206-2426-40CE-95F7-7C760B9300AB}">
      <dsp:nvSpPr>
        <dsp:cNvPr id="0" name=""/>
        <dsp:cNvSpPr/>
      </dsp:nvSpPr>
      <dsp:spPr>
        <a:xfrm>
          <a:off x="7227150" y="2712375"/>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“Close-minded”</a:t>
          </a:r>
        </a:p>
      </dsp:txBody>
      <dsp:txXfrm>
        <a:off x="7227150" y="2712375"/>
        <a:ext cx="30375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07816-025B-4F06-B1CB-FD90725F473A}">
      <dsp:nvSpPr>
        <dsp:cNvPr id="0" name=""/>
        <dsp:cNvSpPr/>
      </dsp:nvSpPr>
      <dsp:spPr>
        <a:xfrm>
          <a:off x="14325" y="185951"/>
          <a:ext cx="1078733" cy="9716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E443E58-6649-4E84-ACA8-3B9B7FA6F1E1}">
      <dsp:nvSpPr>
        <dsp:cNvPr id="0" name=""/>
        <dsp:cNvSpPr/>
      </dsp:nvSpPr>
      <dsp:spPr>
        <a:xfrm>
          <a:off x="14325" y="1301378"/>
          <a:ext cx="3082096" cy="838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Can’t agree on basic facts (73%)</a:t>
          </a:r>
        </a:p>
      </dsp:txBody>
      <dsp:txXfrm>
        <a:off x="14325" y="1301378"/>
        <a:ext cx="3082096" cy="838242"/>
      </dsp:txXfrm>
    </dsp:sp>
    <dsp:sp modelId="{FEC73D8F-3D30-4EEC-8971-65D9640B1A66}">
      <dsp:nvSpPr>
        <dsp:cNvPr id="0" name=""/>
        <dsp:cNvSpPr/>
      </dsp:nvSpPr>
      <dsp:spPr>
        <a:xfrm>
          <a:off x="14325" y="2206478"/>
          <a:ext cx="3082096" cy="1322320"/>
        </a:xfrm>
        <a:prstGeom prst="rect">
          <a:avLst/>
        </a:prstGeom>
        <a:noFill/>
        <a:ln>
          <a:noFill/>
        </a:ln>
        <a:effectLst/>
      </dsp:spPr>
      <dsp:style>
        <a:lnRef idx="0">
          <a:scrgbClr r="0" g="0" b="0"/>
        </a:lnRef>
        <a:fillRef idx="0">
          <a:scrgbClr r="0" g="0" b="0"/>
        </a:fillRef>
        <a:effectRef idx="0">
          <a:scrgbClr r="0" g="0" b="0"/>
        </a:effectRef>
        <a:fontRef idx="minor"/>
      </dsp:style>
    </dsp:sp>
    <dsp:sp modelId="{6AB4EE03-A721-48E2-95DB-A64D0C24120D}">
      <dsp:nvSpPr>
        <dsp:cNvPr id="0" name=""/>
        <dsp:cNvSpPr/>
      </dsp:nvSpPr>
      <dsp:spPr>
        <a:xfrm>
          <a:off x="3635789" y="185951"/>
          <a:ext cx="1078733" cy="9716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584078-DFB3-41F3-9717-73FA0683CF2F}">
      <dsp:nvSpPr>
        <dsp:cNvPr id="0" name=""/>
        <dsp:cNvSpPr/>
      </dsp:nvSpPr>
      <dsp:spPr>
        <a:xfrm>
          <a:off x="3635789" y="1301378"/>
          <a:ext cx="3082096" cy="838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Don’t share the same values/goals</a:t>
          </a:r>
        </a:p>
      </dsp:txBody>
      <dsp:txXfrm>
        <a:off x="3635789" y="1301378"/>
        <a:ext cx="3082096" cy="838242"/>
      </dsp:txXfrm>
    </dsp:sp>
    <dsp:sp modelId="{B0138E45-943F-4BD3-AFDE-A29C6D4502E4}">
      <dsp:nvSpPr>
        <dsp:cNvPr id="0" name=""/>
        <dsp:cNvSpPr/>
      </dsp:nvSpPr>
      <dsp:spPr>
        <a:xfrm>
          <a:off x="3635789" y="2206478"/>
          <a:ext cx="3082096" cy="132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t>55% of Democrats</a:t>
          </a:r>
        </a:p>
        <a:p>
          <a:pPr marL="0" lvl="0" indent="0" algn="l" defTabSz="755650">
            <a:lnSpc>
              <a:spcPct val="100000"/>
            </a:lnSpc>
            <a:spcBef>
              <a:spcPct val="0"/>
            </a:spcBef>
            <a:spcAft>
              <a:spcPct val="35000"/>
            </a:spcAft>
            <a:buNone/>
          </a:pPr>
          <a:r>
            <a:rPr lang="en-US" sz="1700" kern="1200" dirty="0"/>
            <a:t>62% of Republicans</a:t>
          </a:r>
        </a:p>
        <a:p>
          <a:pPr marL="0" lvl="0" indent="0" algn="l" defTabSz="755650">
            <a:lnSpc>
              <a:spcPct val="100000"/>
            </a:lnSpc>
            <a:spcBef>
              <a:spcPct val="0"/>
            </a:spcBef>
            <a:spcAft>
              <a:spcPct val="35000"/>
            </a:spcAft>
            <a:buNone/>
          </a:pPr>
          <a:endParaRPr lang="en-US" sz="1700" kern="1200" dirty="0"/>
        </a:p>
        <a:p>
          <a:pPr marL="0" lvl="0" indent="0" algn="l" defTabSz="755650">
            <a:lnSpc>
              <a:spcPct val="100000"/>
            </a:lnSpc>
            <a:spcBef>
              <a:spcPct val="0"/>
            </a:spcBef>
            <a:spcAft>
              <a:spcPct val="35000"/>
            </a:spcAft>
            <a:buNone/>
          </a:pPr>
          <a:endParaRPr lang="en-US" sz="1700" kern="1200" dirty="0"/>
        </a:p>
      </dsp:txBody>
      <dsp:txXfrm>
        <a:off x="3635789" y="2206478"/>
        <a:ext cx="3082096" cy="1322320"/>
      </dsp:txXfrm>
    </dsp:sp>
    <dsp:sp modelId="{7C7FD1F3-29B6-44ED-9C9B-BD3DBDCD1C52}">
      <dsp:nvSpPr>
        <dsp:cNvPr id="0" name=""/>
        <dsp:cNvSpPr/>
      </dsp:nvSpPr>
      <dsp:spPr>
        <a:xfrm>
          <a:off x="7257252" y="185951"/>
          <a:ext cx="1078733" cy="971685"/>
        </a:xfrm>
        <a:prstGeom prst="rect">
          <a:avLst/>
        </a:prstGeom>
        <a:solidFill>
          <a:schemeClr val="accent4">
            <a:hueOff val="0"/>
            <a:satOff val="0"/>
            <a:lumOff val="0"/>
            <a:alphaOff val="0"/>
          </a:schemeClr>
        </a:solid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4EB14C-9853-4011-8DA1-EAD620A856AC}">
      <dsp:nvSpPr>
        <dsp:cNvPr id="0" name=""/>
        <dsp:cNvSpPr/>
      </dsp:nvSpPr>
      <dsp:spPr>
        <a:xfrm>
          <a:off x="7257252" y="1301378"/>
          <a:ext cx="3082096" cy="838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Both parties “too extreme”</a:t>
          </a:r>
        </a:p>
        <a:p>
          <a:pPr marL="0" lvl="0" indent="0" algn="l" defTabSz="889000">
            <a:lnSpc>
              <a:spcPct val="100000"/>
            </a:lnSpc>
            <a:spcBef>
              <a:spcPct val="0"/>
            </a:spcBef>
            <a:spcAft>
              <a:spcPct val="35000"/>
            </a:spcAft>
            <a:buNone/>
            <a:defRPr b="1"/>
          </a:pPr>
          <a:r>
            <a:rPr lang="en-US" sz="1600" b="0" kern="1200" dirty="0"/>
            <a:t>60% of Americans</a:t>
          </a:r>
        </a:p>
      </dsp:txBody>
      <dsp:txXfrm>
        <a:off x="7257252" y="1301378"/>
        <a:ext cx="3082096" cy="838242"/>
      </dsp:txXfrm>
    </dsp:sp>
    <dsp:sp modelId="{430D5359-8DAC-4058-981E-0F751C233AED}">
      <dsp:nvSpPr>
        <dsp:cNvPr id="0" name=""/>
        <dsp:cNvSpPr/>
      </dsp:nvSpPr>
      <dsp:spPr>
        <a:xfrm>
          <a:off x="7257252" y="2206478"/>
          <a:ext cx="3082096" cy="132232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7E074-16A6-47AA-B80A-94BC0F09E185}">
      <dsp:nvSpPr>
        <dsp:cNvPr id="0" name=""/>
        <dsp:cNvSpPr/>
      </dsp:nvSpPr>
      <dsp:spPr>
        <a:xfrm>
          <a:off x="488008" y="196472"/>
          <a:ext cx="1509048" cy="13507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780DEC-87DF-47CA-BDBF-53C3D01B5C5B}">
      <dsp:nvSpPr>
        <dsp:cNvPr id="0" name=""/>
        <dsp:cNvSpPr/>
      </dsp:nvSpPr>
      <dsp:spPr>
        <a:xfrm>
          <a:off x="488008" y="1690050"/>
          <a:ext cx="4311566" cy="92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Party affiliation among U.S. Catholics is now evenly split</a:t>
          </a:r>
        </a:p>
      </dsp:txBody>
      <dsp:txXfrm>
        <a:off x="488008" y="1690050"/>
        <a:ext cx="4311566" cy="923505"/>
      </dsp:txXfrm>
    </dsp:sp>
    <dsp:sp modelId="{4AF756C1-F772-4230-BFFF-5A692B5894BC}">
      <dsp:nvSpPr>
        <dsp:cNvPr id="0" name=""/>
        <dsp:cNvSpPr/>
      </dsp:nvSpPr>
      <dsp:spPr>
        <a:xfrm>
          <a:off x="488008" y="2679992"/>
          <a:ext cx="4311566" cy="838284"/>
        </a:xfrm>
        <a:prstGeom prst="rect">
          <a:avLst/>
        </a:prstGeom>
        <a:noFill/>
        <a:ln>
          <a:noFill/>
        </a:ln>
        <a:effectLst/>
      </dsp:spPr>
      <dsp:style>
        <a:lnRef idx="0">
          <a:scrgbClr r="0" g="0" b="0"/>
        </a:lnRef>
        <a:fillRef idx="0">
          <a:scrgbClr r="0" g="0" b="0"/>
        </a:fillRef>
        <a:effectRef idx="0">
          <a:scrgbClr r="0" g="0" b="0"/>
        </a:effectRef>
        <a:fontRef idx="minor"/>
      </dsp:style>
    </dsp:sp>
    <dsp:sp modelId="{978DDDA7-0C5F-4A6B-9E92-F7E8EF943029}">
      <dsp:nvSpPr>
        <dsp:cNvPr id="0" name=""/>
        <dsp:cNvSpPr/>
      </dsp:nvSpPr>
      <dsp:spPr>
        <a:xfrm>
          <a:off x="5554099" y="196472"/>
          <a:ext cx="1509048" cy="1350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EB81E32-98D1-4A5B-BF3A-01F892046ED7}">
      <dsp:nvSpPr>
        <dsp:cNvPr id="0" name=""/>
        <dsp:cNvSpPr/>
      </dsp:nvSpPr>
      <dsp:spPr>
        <a:xfrm>
          <a:off x="5554099" y="1690050"/>
          <a:ext cx="4311566" cy="92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defRPr b="1"/>
          </a:pPr>
          <a:r>
            <a:rPr lang="en-US" sz="2400" kern="1200" dirty="0"/>
            <a:t>Party positions on moral issues often trump Church teaching</a:t>
          </a:r>
        </a:p>
      </dsp:txBody>
      <dsp:txXfrm>
        <a:off x="5554099" y="1690050"/>
        <a:ext cx="4311566" cy="923505"/>
      </dsp:txXfrm>
    </dsp:sp>
    <dsp:sp modelId="{9A429B29-3F53-4911-81F1-DD87AAA56301}">
      <dsp:nvSpPr>
        <dsp:cNvPr id="0" name=""/>
        <dsp:cNvSpPr/>
      </dsp:nvSpPr>
      <dsp:spPr>
        <a:xfrm>
          <a:off x="5581822" y="2876465"/>
          <a:ext cx="4311566" cy="838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dirty="0">
              <a:latin typeface="Calibri" panose="020F0502020204030204" pitchFamily="34" charset="0"/>
            </a:rPr>
            <a:t>→</a:t>
          </a:r>
          <a:r>
            <a:rPr lang="en-US" sz="1700" kern="1200" dirty="0"/>
            <a:t>Abortion		</a:t>
          </a:r>
          <a:r>
            <a:rPr lang="en-US" sz="1700" kern="1200" dirty="0">
              <a:latin typeface="Calibri" panose="020F0502020204030204" pitchFamily="34" charset="0"/>
            </a:rPr>
            <a:t>→</a:t>
          </a:r>
          <a:r>
            <a:rPr lang="en-US" sz="1700" kern="1200" dirty="0"/>
            <a:t>Immigration</a:t>
          </a:r>
        </a:p>
        <a:p>
          <a:pPr marL="0" lvl="0" indent="0" algn="l" defTabSz="755650">
            <a:lnSpc>
              <a:spcPct val="100000"/>
            </a:lnSpc>
            <a:spcBef>
              <a:spcPct val="0"/>
            </a:spcBef>
            <a:spcAft>
              <a:spcPct val="35000"/>
            </a:spcAft>
            <a:buNone/>
          </a:pPr>
          <a:r>
            <a:rPr lang="en-US" sz="1700" kern="1200" dirty="0">
              <a:latin typeface="Calibri" panose="020F0502020204030204" pitchFamily="34" charset="0"/>
            </a:rPr>
            <a:t>→</a:t>
          </a:r>
          <a:r>
            <a:rPr lang="en-US" sz="1700" kern="1200" dirty="0"/>
            <a:t>Climate Change	</a:t>
          </a:r>
          <a:r>
            <a:rPr lang="en-US" sz="1700" kern="1200" dirty="0">
              <a:latin typeface="Calibri" panose="020F0502020204030204" pitchFamily="34" charset="0"/>
            </a:rPr>
            <a:t>→</a:t>
          </a:r>
          <a:r>
            <a:rPr lang="en-US" sz="1700" kern="1200" dirty="0"/>
            <a:t>Aid to the poor</a:t>
          </a:r>
        </a:p>
        <a:p>
          <a:pPr marL="0" lvl="0" indent="0" algn="l" defTabSz="755650">
            <a:lnSpc>
              <a:spcPct val="100000"/>
            </a:lnSpc>
            <a:spcBef>
              <a:spcPct val="0"/>
            </a:spcBef>
            <a:spcAft>
              <a:spcPct val="35000"/>
            </a:spcAft>
            <a:buNone/>
          </a:pPr>
          <a:r>
            <a:rPr lang="en-US" sz="1700" kern="1200" dirty="0">
              <a:latin typeface="Calibri" panose="020F0502020204030204" pitchFamily="34" charset="0"/>
            </a:rPr>
            <a:t>→</a:t>
          </a:r>
          <a:r>
            <a:rPr lang="en-US" sz="1700" kern="1200" dirty="0"/>
            <a:t>Marriage		</a:t>
          </a:r>
          <a:r>
            <a:rPr lang="en-US" sz="1700" kern="1200" dirty="0">
              <a:latin typeface="Calibri" panose="020F0502020204030204" pitchFamily="34" charset="0"/>
            </a:rPr>
            <a:t>→</a:t>
          </a:r>
          <a:r>
            <a:rPr lang="en-US" sz="1700" kern="1200" dirty="0"/>
            <a:t>Death Penalty</a:t>
          </a:r>
        </a:p>
      </dsp:txBody>
      <dsp:txXfrm>
        <a:off x="5581822" y="2876465"/>
        <a:ext cx="4311566" cy="838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3A2EB-B985-41EB-93B2-D6D7D087EED4}">
      <dsp:nvSpPr>
        <dsp:cNvPr id="0" name=""/>
        <dsp:cNvSpPr/>
      </dsp:nvSpPr>
      <dsp:spPr>
        <a:xfrm>
          <a:off x="0" y="886717"/>
          <a:ext cx="3235523" cy="1941314"/>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100000"/>
            </a:lnSpc>
            <a:spcBef>
              <a:spcPct val="0"/>
            </a:spcBef>
            <a:spcAft>
              <a:spcPct val="35000"/>
            </a:spcAft>
            <a:buNone/>
          </a:pPr>
          <a:r>
            <a:rPr lang="en-US" sz="4400" kern="1200"/>
            <a:t>Diocesan</a:t>
          </a:r>
        </a:p>
      </dsp:txBody>
      <dsp:txXfrm>
        <a:off x="0" y="886717"/>
        <a:ext cx="3235523" cy="1941314"/>
      </dsp:txXfrm>
    </dsp:sp>
    <dsp:sp modelId="{419F81C8-E5D5-41BC-BD4D-C7295572456B}">
      <dsp:nvSpPr>
        <dsp:cNvPr id="0" name=""/>
        <dsp:cNvSpPr/>
      </dsp:nvSpPr>
      <dsp:spPr>
        <a:xfrm>
          <a:off x="3559075" y="886717"/>
          <a:ext cx="3235523" cy="1941314"/>
        </a:xfrm>
        <a:prstGeom prst="rect">
          <a:avLst/>
        </a:prstGeom>
        <a:gradFill rotWithShape="0">
          <a:gsLst>
            <a:gs pos="0">
              <a:schemeClr val="accent2">
                <a:hueOff val="10053361"/>
                <a:satOff val="-315"/>
                <a:lumOff val="3530"/>
                <a:alphaOff val="0"/>
                <a:tint val="96000"/>
                <a:lumMod val="104000"/>
              </a:schemeClr>
            </a:gs>
            <a:gs pos="100000">
              <a:schemeClr val="accent2">
                <a:hueOff val="10053361"/>
                <a:satOff val="-315"/>
                <a:lumOff val="353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100000"/>
            </a:lnSpc>
            <a:spcBef>
              <a:spcPct val="0"/>
            </a:spcBef>
            <a:spcAft>
              <a:spcPct val="35000"/>
            </a:spcAft>
            <a:buNone/>
          </a:pPr>
          <a:r>
            <a:rPr lang="en-US" sz="4400" kern="1200"/>
            <a:t>U.S. Bishops</a:t>
          </a:r>
        </a:p>
      </dsp:txBody>
      <dsp:txXfrm>
        <a:off x="3559075" y="886717"/>
        <a:ext cx="3235523" cy="1941314"/>
      </dsp:txXfrm>
    </dsp:sp>
    <dsp:sp modelId="{EEE1380E-C2BF-4055-BC3D-44BF117D2682}">
      <dsp:nvSpPr>
        <dsp:cNvPr id="0" name=""/>
        <dsp:cNvSpPr/>
      </dsp:nvSpPr>
      <dsp:spPr>
        <a:xfrm>
          <a:off x="7118151" y="886717"/>
          <a:ext cx="3235523" cy="1941314"/>
        </a:xfrm>
        <a:prstGeom prst="rect">
          <a:avLst/>
        </a:prstGeom>
        <a:gradFill rotWithShape="0">
          <a:gsLst>
            <a:gs pos="0">
              <a:schemeClr val="accent2">
                <a:hueOff val="20106722"/>
                <a:satOff val="-630"/>
                <a:lumOff val="7060"/>
                <a:alphaOff val="0"/>
                <a:tint val="96000"/>
                <a:lumMod val="104000"/>
              </a:schemeClr>
            </a:gs>
            <a:gs pos="100000">
              <a:schemeClr val="accent2">
                <a:hueOff val="20106722"/>
                <a:satOff val="-630"/>
                <a:lumOff val="706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100000"/>
            </a:lnSpc>
            <a:spcBef>
              <a:spcPct val="0"/>
            </a:spcBef>
            <a:spcAft>
              <a:spcPct val="35000"/>
            </a:spcAft>
            <a:buNone/>
          </a:pPr>
          <a:r>
            <a:rPr lang="en-US" sz="4400" kern="1200"/>
            <a:t>Pope Francis</a:t>
          </a:r>
        </a:p>
      </dsp:txBody>
      <dsp:txXfrm>
        <a:off x="7118151" y="886717"/>
        <a:ext cx="3235523" cy="19413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ED41-7850-4B2F-A173-851C1A0B8DB7}">
      <dsp:nvSpPr>
        <dsp:cNvPr id="0" name=""/>
        <dsp:cNvSpPr/>
      </dsp:nvSpPr>
      <dsp:spPr>
        <a:xfrm>
          <a:off x="0" y="15723"/>
          <a:ext cx="6266011" cy="236924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kern="1200"/>
            <a:t>Forming Consciences for Faithful Citizenship</a:t>
          </a:r>
        </a:p>
      </dsp:txBody>
      <dsp:txXfrm>
        <a:off x="115657" y="131380"/>
        <a:ext cx="6034697" cy="2137935"/>
      </dsp:txXfrm>
    </dsp:sp>
    <dsp:sp modelId="{AB89ED0E-6AFF-4D29-B850-840E90055FE5}">
      <dsp:nvSpPr>
        <dsp:cNvPr id="0" name=""/>
        <dsp:cNvSpPr/>
      </dsp:nvSpPr>
      <dsp:spPr>
        <a:xfrm>
          <a:off x="0" y="2514573"/>
          <a:ext cx="6266011" cy="2369249"/>
        </a:xfrm>
        <a:prstGeom prst="roundRect">
          <a:avLst/>
        </a:prstGeom>
        <a:gradFill rotWithShape="0">
          <a:gsLst>
            <a:gs pos="0">
              <a:schemeClr val="accent2">
                <a:hueOff val="20106722"/>
                <a:satOff val="-630"/>
                <a:lumOff val="7060"/>
                <a:alphaOff val="0"/>
                <a:tint val="96000"/>
                <a:lumMod val="104000"/>
              </a:schemeClr>
            </a:gs>
            <a:gs pos="100000">
              <a:schemeClr val="accent2">
                <a:hueOff val="20106722"/>
                <a:satOff val="-630"/>
                <a:lumOff val="7060"/>
                <a:alphaOff val="0"/>
                <a:shade val="90000"/>
                <a:lumMod val="90000"/>
              </a:schemeClr>
            </a:gs>
          </a:gsLst>
          <a:lin ang="5400000" scaled="0"/>
        </a:gradFill>
        <a:ln>
          <a:noFill/>
        </a:ln>
        <a:effectLst>
          <a:outerShdw blurRad="63500" dist="25400" dir="5400000"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i="1" kern="1200"/>
            <a:t>Civilize It </a:t>
          </a:r>
          <a:r>
            <a:rPr lang="en-US" sz="4500" kern="1200"/>
            <a:t>campaign</a:t>
          </a:r>
        </a:p>
      </dsp:txBody>
      <dsp:txXfrm>
        <a:off x="115657" y="2630230"/>
        <a:ext cx="6034697" cy="21379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57B4C-479C-463D-9566-B5BF2592A7FE}">
      <dsp:nvSpPr>
        <dsp:cNvPr id="0" name=""/>
        <dsp:cNvSpPr/>
      </dsp:nvSpPr>
      <dsp:spPr>
        <a:xfrm>
          <a:off x="0" y="471"/>
          <a:ext cx="584476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447C0B-B790-4130-9BD0-B5F984634D73}">
      <dsp:nvSpPr>
        <dsp:cNvPr id="0" name=""/>
        <dsp:cNvSpPr/>
      </dsp:nvSpPr>
      <dsp:spPr>
        <a:xfrm>
          <a:off x="0" y="471"/>
          <a:ext cx="5844760" cy="77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Polarization is a worldwide trend</a:t>
          </a:r>
        </a:p>
      </dsp:txBody>
      <dsp:txXfrm>
        <a:off x="0" y="471"/>
        <a:ext cx="5844760" cy="773020"/>
      </dsp:txXfrm>
    </dsp:sp>
    <dsp:sp modelId="{93A2F56D-32AE-4307-A854-14BCBA5532A4}">
      <dsp:nvSpPr>
        <dsp:cNvPr id="0" name=""/>
        <dsp:cNvSpPr/>
      </dsp:nvSpPr>
      <dsp:spPr>
        <a:xfrm>
          <a:off x="0" y="773492"/>
          <a:ext cx="584476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BF9A4E-B5DC-4FBC-856E-FD29D6FA6997}">
      <dsp:nvSpPr>
        <dsp:cNvPr id="0" name=""/>
        <dsp:cNvSpPr/>
      </dsp:nvSpPr>
      <dsp:spPr>
        <a:xfrm>
          <a:off x="0" y="773492"/>
          <a:ext cx="5844760" cy="77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We must speak with one voice</a:t>
          </a:r>
        </a:p>
      </dsp:txBody>
      <dsp:txXfrm>
        <a:off x="0" y="773492"/>
        <a:ext cx="5844760" cy="773020"/>
      </dsp:txXfrm>
    </dsp:sp>
    <dsp:sp modelId="{462DEDC3-8510-473E-B439-BE4B666659FF}">
      <dsp:nvSpPr>
        <dsp:cNvPr id="0" name=""/>
        <dsp:cNvSpPr/>
      </dsp:nvSpPr>
      <dsp:spPr>
        <a:xfrm>
          <a:off x="0" y="1546513"/>
          <a:ext cx="584476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A274DB-40EB-4A16-B3A9-B8EDD63BD850}">
      <dsp:nvSpPr>
        <dsp:cNvPr id="0" name=""/>
        <dsp:cNvSpPr/>
      </dsp:nvSpPr>
      <dsp:spPr>
        <a:xfrm>
          <a:off x="0" y="1546513"/>
          <a:ext cx="5844760" cy="77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We must speak through official pronouncements</a:t>
          </a:r>
        </a:p>
      </dsp:txBody>
      <dsp:txXfrm>
        <a:off x="0" y="1546513"/>
        <a:ext cx="5844760" cy="773020"/>
      </dsp:txXfrm>
    </dsp:sp>
    <dsp:sp modelId="{4C4E9A5C-8245-4340-BFE6-4B5B78679D84}">
      <dsp:nvSpPr>
        <dsp:cNvPr id="0" name=""/>
        <dsp:cNvSpPr/>
      </dsp:nvSpPr>
      <dsp:spPr>
        <a:xfrm>
          <a:off x="0" y="2319534"/>
          <a:ext cx="584476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5BD243-9F28-4CC0-AC8F-D6C2FF51376C}">
      <dsp:nvSpPr>
        <dsp:cNvPr id="0" name=""/>
        <dsp:cNvSpPr/>
      </dsp:nvSpPr>
      <dsp:spPr>
        <a:xfrm>
          <a:off x="0" y="2319534"/>
          <a:ext cx="5844760" cy="77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Bishops cannot be identified with any political party</a:t>
          </a:r>
        </a:p>
      </dsp:txBody>
      <dsp:txXfrm>
        <a:off x="0" y="2319534"/>
        <a:ext cx="5844760" cy="773020"/>
      </dsp:txXfrm>
    </dsp:sp>
    <dsp:sp modelId="{8CED6DF6-DEEB-4D6C-86B5-D8BD44110844}">
      <dsp:nvSpPr>
        <dsp:cNvPr id="0" name=""/>
        <dsp:cNvSpPr/>
      </dsp:nvSpPr>
      <dsp:spPr>
        <a:xfrm>
          <a:off x="0" y="3092555"/>
          <a:ext cx="5844760"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CAD67-2162-4C53-871D-7A7996C9DA46}">
      <dsp:nvSpPr>
        <dsp:cNvPr id="0" name=""/>
        <dsp:cNvSpPr/>
      </dsp:nvSpPr>
      <dsp:spPr>
        <a:xfrm>
          <a:off x="0" y="3092555"/>
          <a:ext cx="5844760" cy="773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What he  fears most…. </a:t>
          </a:r>
          <a:r>
            <a:rPr lang="en-US" sz="2100" b="1" i="1" kern="1200" dirty="0"/>
            <a:t>division</a:t>
          </a:r>
          <a:endParaRPr lang="en-US" sz="2100" kern="1200" dirty="0"/>
        </a:p>
      </dsp:txBody>
      <dsp:txXfrm>
        <a:off x="0" y="3092555"/>
        <a:ext cx="5844760" cy="7730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29933-AD12-4324-951A-0A05F3468786}">
      <dsp:nvSpPr>
        <dsp:cNvPr id="0" name=""/>
        <dsp:cNvSpPr/>
      </dsp:nvSpPr>
      <dsp:spPr>
        <a:xfrm>
          <a:off x="0" y="3975"/>
          <a:ext cx="6266011" cy="583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528260-72F2-4CE5-9F83-37903F7ACD6C}">
      <dsp:nvSpPr>
        <dsp:cNvPr id="0" name=""/>
        <dsp:cNvSpPr/>
      </dsp:nvSpPr>
      <dsp:spPr>
        <a:xfrm>
          <a:off x="176516" y="135269"/>
          <a:ext cx="321253" cy="3209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9094D8-F754-4709-8612-64DDE7954D83}">
      <dsp:nvSpPr>
        <dsp:cNvPr id="0" name=""/>
        <dsp:cNvSpPr/>
      </dsp:nvSpPr>
      <dsp:spPr>
        <a:xfrm>
          <a:off x="674287" y="3975"/>
          <a:ext cx="5541182" cy="6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406" tIns="71406" rIns="71406" bIns="71406" numCol="1" spcCol="1270" anchor="ctr" anchorCtr="0">
          <a:noAutofit/>
        </a:bodyPr>
        <a:lstStyle/>
        <a:p>
          <a:pPr marL="0" lvl="0" indent="0" algn="l" defTabSz="622300">
            <a:lnSpc>
              <a:spcPct val="100000"/>
            </a:lnSpc>
            <a:spcBef>
              <a:spcPct val="0"/>
            </a:spcBef>
            <a:spcAft>
              <a:spcPct val="35000"/>
            </a:spcAft>
            <a:buNone/>
          </a:pPr>
          <a:r>
            <a:rPr lang="en-US" sz="1400" kern="1200" dirty="0"/>
            <a:t>Incorporate Faithful Citizenship and </a:t>
          </a:r>
          <a:r>
            <a:rPr lang="en-US" sz="1400" i="1" kern="1200" dirty="0"/>
            <a:t>Civilize It </a:t>
          </a:r>
          <a:r>
            <a:rPr lang="en-US" sz="1400" kern="1200" dirty="0"/>
            <a:t>into parish formation/education ministries</a:t>
          </a:r>
        </a:p>
      </dsp:txBody>
      <dsp:txXfrm>
        <a:off x="674287" y="3975"/>
        <a:ext cx="5541182" cy="674702"/>
      </dsp:txXfrm>
    </dsp:sp>
    <dsp:sp modelId="{289C62AA-ACAE-420F-9A5E-5C9079DC07DB}">
      <dsp:nvSpPr>
        <dsp:cNvPr id="0" name=""/>
        <dsp:cNvSpPr/>
      </dsp:nvSpPr>
      <dsp:spPr>
        <a:xfrm>
          <a:off x="0" y="847354"/>
          <a:ext cx="6266011" cy="583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42FD77-94B0-4455-8A74-112A6D25BD25}">
      <dsp:nvSpPr>
        <dsp:cNvPr id="0" name=""/>
        <dsp:cNvSpPr/>
      </dsp:nvSpPr>
      <dsp:spPr>
        <a:xfrm>
          <a:off x="176516" y="978647"/>
          <a:ext cx="321253" cy="3209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DF348BA-6975-49AD-9AC7-F36386021705}">
      <dsp:nvSpPr>
        <dsp:cNvPr id="0" name=""/>
        <dsp:cNvSpPr/>
      </dsp:nvSpPr>
      <dsp:spPr>
        <a:xfrm>
          <a:off x="674287" y="847354"/>
          <a:ext cx="5541182" cy="6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406" tIns="71406" rIns="71406" bIns="71406" numCol="1" spcCol="1270" anchor="ctr" anchorCtr="0">
          <a:noAutofit/>
        </a:bodyPr>
        <a:lstStyle/>
        <a:p>
          <a:pPr marL="0" lvl="0" indent="0" algn="l" defTabSz="622300">
            <a:lnSpc>
              <a:spcPct val="100000"/>
            </a:lnSpc>
            <a:spcBef>
              <a:spcPct val="0"/>
            </a:spcBef>
            <a:spcAft>
              <a:spcPct val="35000"/>
            </a:spcAft>
            <a:buNone/>
          </a:pPr>
          <a:r>
            <a:rPr lang="en-US" sz="1400" kern="1200" dirty="0"/>
            <a:t>Share church teaching on human life, human rights, and justice and peace</a:t>
          </a:r>
        </a:p>
      </dsp:txBody>
      <dsp:txXfrm>
        <a:off x="674287" y="847354"/>
        <a:ext cx="5541182" cy="674702"/>
      </dsp:txXfrm>
    </dsp:sp>
    <dsp:sp modelId="{5DD8C4F3-0114-44EB-BBB2-574AA8E56E26}">
      <dsp:nvSpPr>
        <dsp:cNvPr id="0" name=""/>
        <dsp:cNvSpPr/>
      </dsp:nvSpPr>
      <dsp:spPr>
        <a:xfrm>
          <a:off x="0" y="1690732"/>
          <a:ext cx="6266011" cy="583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E79DF-5736-48BF-B6FC-F9FA35CD7789}">
      <dsp:nvSpPr>
        <dsp:cNvPr id="0" name=""/>
        <dsp:cNvSpPr/>
      </dsp:nvSpPr>
      <dsp:spPr>
        <a:xfrm>
          <a:off x="176516" y="1822026"/>
          <a:ext cx="321253" cy="3209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628CE45-6B34-4E44-BB4D-350D6068CD7E}">
      <dsp:nvSpPr>
        <dsp:cNvPr id="0" name=""/>
        <dsp:cNvSpPr/>
      </dsp:nvSpPr>
      <dsp:spPr>
        <a:xfrm>
          <a:off x="674287" y="1690732"/>
          <a:ext cx="5541182" cy="6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406" tIns="71406" rIns="71406" bIns="71406" numCol="1" spcCol="1270" anchor="ctr" anchorCtr="0">
          <a:noAutofit/>
        </a:bodyPr>
        <a:lstStyle/>
        <a:p>
          <a:pPr marL="0" lvl="0" indent="0" algn="l" defTabSz="622300">
            <a:lnSpc>
              <a:spcPct val="100000"/>
            </a:lnSpc>
            <a:spcBef>
              <a:spcPct val="0"/>
            </a:spcBef>
            <a:spcAft>
              <a:spcPct val="35000"/>
            </a:spcAft>
            <a:buNone/>
          </a:pPr>
          <a:r>
            <a:rPr lang="en-US" sz="1400" kern="1200" dirty="0"/>
            <a:t>Promote at Mass (bulletin inserts, pulpit announcements, homilies)</a:t>
          </a:r>
        </a:p>
      </dsp:txBody>
      <dsp:txXfrm>
        <a:off x="674287" y="1690732"/>
        <a:ext cx="5541182" cy="674702"/>
      </dsp:txXfrm>
    </dsp:sp>
    <dsp:sp modelId="{E13581E6-C1E4-46F4-B0C2-07133CC0AD49}">
      <dsp:nvSpPr>
        <dsp:cNvPr id="0" name=""/>
        <dsp:cNvSpPr/>
      </dsp:nvSpPr>
      <dsp:spPr>
        <a:xfrm>
          <a:off x="0" y="2534111"/>
          <a:ext cx="6266011" cy="583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5D735B-CD15-4DD4-86E9-A9D84AE9FFF8}">
      <dsp:nvSpPr>
        <dsp:cNvPr id="0" name=""/>
        <dsp:cNvSpPr/>
      </dsp:nvSpPr>
      <dsp:spPr>
        <a:xfrm>
          <a:off x="176516" y="2665404"/>
          <a:ext cx="321253" cy="3209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5DE632A-C354-47D1-A9DB-F7B5376F4F19}">
      <dsp:nvSpPr>
        <dsp:cNvPr id="0" name=""/>
        <dsp:cNvSpPr/>
      </dsp:nvSpPr>
      <dsp:spPr>
        <a:xfrm>
          <a:off x="674287" y="2534111"/>
          <a:ext cx="5541182" cy="6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406" tIns="71406" rIns="71406" bIns="71406" numCol="1" spcCol="1270" anchor="ctr" anchorCtr="0">
          <a:noAutofit/>
        </a:bodyPr>
        <a:lstStyle/>
        <a:p>
          <a:pPr marL="0" lvl="0" indent="0" algn="l" defTabSz="622300">
            <a:lnSpc>
              <a:spcPct val="100000"/>
            </a:lnSpc>
            <a:spcBef>
              <a:spcPct val="0"/>
            </a:spcBef>
            <a:spcAft>
              <a:spcPct val="35000"/>
            </a:spcAft>
            <a:buNone/>
          </a:pPr>
          <a:r>
            <a:rPr lang="en-US" sz="1400" kern="1200" dirty="0"/>
            <a:t>Conduct a non-partisan voter registration drive on church property</a:t>
          </a:r>
        </a:p>
      </dsp:txBody>
      <dsp:txXfrm>
        <a:off x="674287" y="2534111"/>
        <a:ext cx="5541182" cy="674702"/>
      </dsp:txXfrm>
    </dsp:sp>
    <dsp:sp modelId="{CDA3CA31-8CB5-4F86-AF99-4A1D6E2F0F9A}">
      <dsp:nvSpPr>
        <dsp:cNvPr id="0" name=""/>
        <dsp:cNvSpPr/>
      </dsp:nvSpPr>
      <dsp:spPr>
        <a:xfrm>
          <a:off x="0" y="3377489"/>
          <a:ext cx="6266011" cy="583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FF0EE-024A-48B7-B304-EAADED2753BB}">
      <dsp:nvSpPr>
        <dsp:cNvPr id="0" name=""/>
        <dsp:cNvSpPr/>
      </dsp:nvSpPr>
      <dsp:spPr>
        <a:xfrm>
          <a:off x="176516" y="3508783"/>
          <a:ext cx="321253" cy="3209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C8C6583-985D-4D74-8B06-079C6320E011}">
      <dsp:nvSpPr>
        <dsp:cNvPr id="0" name=""/>
        <dsp:cNvSpPr/>
      </dsp:nvSpPr>
      <dsp:spPr>
        <a:xfrm>
          <a:off x="674287" y="3377489"/>
          <a:ext cx="5541182" cy="6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406" tIns="71406" rIns="71406" bIns="71406" numCol="1" spcCol="1270" anchor="ctr" anchorCtr="0">
          <a:noAutofit/>
        </a:bodyPr>
        <a:lstStyle/>
        <a:p>
          <a:pPr marL="0" lvl="0" indent="0" algn="l" defTabSz="622300">
            <a:lnSpc>
              <a:spcPct val="100000"/>
            </a:lnSpc>
            <a:spcBef>
              <a:spcPct val="0"/>
            </a:spcBef>
            <a:spcAft>
              <a:spcPct val="35000"/>
            </a:spcAft>
            <a:buNone/>
          </a:pPr>
          <a:r>
            <a:rPr lang="en-US" sz="1400" kern="1200" dirty="0"/>
            <a:t>Only distribute election materials produced by the Diocese, California Catholic Conference or USCCB.</a:t>
          </a:r>
        </a:p>
      </dsp:txBody>
      <dsp:txXfrm>
        <a:off x="674287" y="3377489"/>
        <a:ext cx="5541182" cy="674702"/>
      </dsp:txXfrm>
    </dsp:sp>
    <dsp:sp modelId="{AAF7E385-8BC0-43F1-85E7-0AF186D3CA91}">
      <dsp:nvSpPr>
        <dsp:cNvPr id="0" name=""/>
        <dsp:cNvSpPr/>
      </dsp:nvSpPr>
      <dsp:spPr>
        <a:xfrm>
          <a:off x="0" y="4220868"/>
          <a:ext cx="6266011" cy="58352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D3A9FA-7B7E-4D8E-AA7C-60F278BB2423}">
      <dsp:nvSpPr>
        <dsp:cNvPr id="0" name=""/>
        <dsp:cNvSpPr/>
      </dsp:nvSpPr>
      <dsp:spPr>
        <a:xfrm>
          <a:off x="176516" y="4352161"/>
          <a:ext cx="321253" cy="320939"/>
        </a:xfrm>
        <a:prstGeom prst="rect">
          <a:avLst/>
        </a:prstGeom>
        <a:solidFill>
          <a:schemeClr val="accent2">
            <a:hueOff val="0"/>
            <a:satOff val="0"/>
            <a:lumOff val="0"/>
            <a:alphaOff val="0"/>
          </a:schemeClr>
        </a:solid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7325E0-77D4-4B4A-8EA3-44FBCA23BA2F}">
      <dsp:nvSpPr>
        <dsp:cNvPr id="0" name=""/>
        <dsp:cNvSpPr/>
      </dsp:nvSpPr>
      <dsp:spPr>
        <a:xfrm>
          <a:off x="674287" y="4220868"/>
          <a:ext cx="5541182" cy="67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406" tIns="71406" rIns="71406" bIns="71406" numCol="1" spcCol="1270" anchor="ctr" anchorCtr="0">
          <a:noAutofit/>
        </a:bodyPr>
        <a:lstStyle/>
        <a:p>
          <a:pPr marL="0" lvl="0" indent="0" algn="l" defTabSz="622300">
            <a:lnSpc>
              <a:spcPct val="100000"/>
            </a:lnSpc>
            <a:spcBef>
              <a:spcPct val="0"/>
            </a:spcBef>
            <a:spcAft>
              <a:spcPct val="35000"/>
            </a:spcAft>
            <a:buNone/>
          </a:pPr>
          <a:r>
            <a:rPr lang="en-US" sz="1400" kern="1200" dirty="0"/>
            <a:t>Promote participation in the 2020 Census</a:t>
          </a:r>
        </a:p>
      </dsp:txBody>
      <dsp:txXfrm>
        <a:off x="674287" y="4220868"/>
        <a:ext cx="5541182" cy="67470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17537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5928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007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22009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89001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2/21/20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29144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2/21/20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8167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56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33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7363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2/21/20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86872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48673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2/21/20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6275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2/21/20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3209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2/21/20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7407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2/21/20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3987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2/21/20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0159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2/21/20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797387296"/>
      </p:ext>
    </p:extLst>
  </p:cSld>
  <p:clrMap bg1="dk1" tx1="lt1" bg2="dk2" tx2="lt2" accent1="accent1" accent2="accent2" accent3="accent3" accent4="accent4" accent5="accent5" accent6="accent6" hlink="hlink" folHlink="folHlink"/>
  <p:sldLayoutIdLst>
    <p:sldLayoutId id="2147483735" r:id="rId1"/>
    <p:sldLayoutId id="2147483736"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4" r:id="rId12"/>
    <p:sldLayoutId id="2147483729" r:id="rId13"/>
    <p:sldLayoutId id="2147483730" r:id="rId14"/>
    <p:sldLayoutId id="2147483731" r:id="rId15"/>
    <p:sldLayoutId id="2147483732" r:id="rId16"/>
    <p:sldLayoutId id="2147483733" r:id="rId17"/>
  </p:sldLayoutIdLst>
  <p:hf sldNum="0" hdr="0" ftr="0" dt="0"/>
  <p:txStyles>
    <p:titleStyle>
      <a:lvl1pPr algn="ctr" defTabSz="457200" rtl="0" eaLnBrk="1" latinLnBrk="0" hangingPunct="1">
        <a:lnSpc>
          <a:spcPct val="90000"/>
        </a:lnSpc>
        <a:spcBef>
          <a:spcPct val="0"/>
        </a:spcBef>
        <a:buNone/>
        <a:defRPr sz="39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png"/><Relationship Id="rId7" Type="http://schemas.openxmlformats.org/officeDocument/2006/relationships/diagramColors" Target="../diagrams/colors7.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wearesaltandlight.org/download_file/view/214/800"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png"/><Relationship Id="rId7" Type="http://schemas.openxmlformats.org/officeDocument/2006/relationships/diagramQuickStyle" Target="../diagrams/quickStyle8.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32.jpg"/><Relationship Id="rId9" Type="http://schemas.microsoft.com/office/2007/relationships/diagramDrawing" Target="../diagrams/drawing8.xml"/></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png"/><Relationship Id="rId7" Type="http://schemas.openxmlformats.org/officeDocument/2006/relationships/diagramColors" Target="../diagrams/colors9.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png"/><Relationship Id="rId7" Type="http://schemas.openxmlformats.org/officeDocument/2006/relationships/diagramColors" Target="../diagrams/colors1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FC186A-5A9F-4A9A-A72D-DFBBE9934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E8EE1E2B-262B-4EE5-9AB3-125FAB1A8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ln w="15875"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01065-4C1F-474B-8A1E-56E13324F61E}"/>
              </a:ext>
            </a:extLst>
          </p:cNvPr>
          <p:cNvSpPr>
            <a:spLocks noGrp="1"/>
          </p:cNvSpPr>
          <p:nvPr>
            <p:ph type="ctrTitle"/>
          </p:nvPr>
        </p:nvSpPr>
        <p:spPr>
          <a:xfrm>
            <a:off x="4377626" y="966851"/>
            <a:ext cx="6889930" cy="4626864"/>
          </a:xfrm>
          <a:effectLst/>
        </p:spPr>
        <p:txBody>
          <a:bodyPr anchor="ctr">
            <a:normAutofit/>
          </a:bodyPr>
          <a:lstStyle/>
          <a:p>
            <a:pPr algn="l"/>
            <a:r>
              <a:rPr lang="en-US" sz="5000" dirty="0"/>
              <a:t>Journey into an Election Year with Civility in Faithful Citizenship</a:t>
            </a:r>
          </a:p>
        </p:txBody>
      </p:sp>
      <p:sp>
        <p:nvSpPr>
          <p:cNvPr id="3" name="Subtitle 2">
            <a:extLst>
              <a:ext uri="{FF2B5EF4-FFF2-40B4-BE49-F238E27FC236}">
                <a16:creationId xmlns:a16="http://schemas.microsoft.com/office/drawing/2014/main" id="{28D295CC-EFD1-44FE-8FE6-8E5D30D3316E}"/>
              </a:ext>
            </a:extLst>
          </p:cNvPr>
          <p:cNvSpPr>
            <a:spLocks noGrp="1"/>
          </p:cNvSpPr>
          <p:nvPr>
            <p:ph type="subTitle" idx="1"/>
          </p:nvPr>
        </p:nvSpPr>
        <p:spPr>
          <a:xfrm>
            <a:off x="913795" y="966851"/>
            <a:ext cx="2820362" cy="4626864"/>
          </a:xfrm>
          <a:effectLst/>
        </p:spPr>
        <p:txBody>
          <a:bodyPr anchor="ctr">
            <a:normAutofit/>
          </a:bodyPr>
          <a:lstStyle/>
          <a:p>
            <a:pPr algn="r"/>
            <a:r>
              <a:rPr lang="en-US" dirty="0"/>
              <a:t>Presented by John Andrews</a:t>
            </a:r>
          </a:p>
          <a:p>
            <a:pPr algn="r"/>
            <a:endParaRPr lang="en-US" dirty="0"/>
          </a:p>
          <a:p>
            <a:pPr algn="r"/>
            <a:r>
              <a:rPr lang="en-US" dirty="0"/>
              <a:t>Combined Vicariate Meetings 2020</a:t>
            </a:r>
          </a:p>
        </p:txBody>
      </p:sp>
      <p:cxnSp>
        <p:nvCxnSpPr>
          <p:cNvPr id="22" name="Straight Connector 17">
            <a:extLst>
              <a:ext uri="{FF2B5EF4-FFF2-40B4-BE49-F238E27FC236}">
                <a16:creationId xmlns:a16="http://schemas.microsoft.com/office/drawing/2014/main" id="{862CADB7-E9BE-4376-8036-0D21CBDC96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600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3F9F-59BE-4A21-9424-77338AAFE64C}"/>
              </a:ext>
            </a:extLst>
          </p:cNvPr>
          <p:cNvSpPr>
            <a:spLocks noGrp="1"/>
          </p:cNvSpPr>
          <p:nvPr>
            <p:ph type="title"/>
          </p:nvPr>
        </p:nvSpPr>
        <p:spPr>
          <a:xfrm>
            <a:off x="913795" y="609600"/>
            <a:ext cx="10353762" cy="1257300"/>
          </a:xfrm>
        </p:spPr>
        <p:txBody>
          <a:bodyPr>
            <a:normAutofit/>
          </a:bodyPr>
          <a:lstStyle/>
          <a:p>
            <a:r>
              <a:rPr lang="en-US"/>
              <a:t>Our Response</a:t>
            </a:r>
          </a:p>
        </p:txBody>
      </p:sp>
      <p:graphicFrame>
        <p:nvGraphicFramePr>
          <p:cNvPr id="5" name="Content Placeholder 2">
            <a:extLst>
              <a:ext uri="{FF2B5EF4-FFF2-40B4-BE49-F238E27FC236}">
                <a16:creationId xmlns:a16="http://schemas.microsoft.com/office/drawing/2014/main" id="{DE1DE640-91F1-456B-BF0E-047C742584FE}"/>
              </a:ext>
            </a:extLst>
          </p:cNvPr>
          <p:cNvGraphicFramePr>
            <a:graphicFrameLocks noGrp="1"/>
          </p:cNvGraphicFramePr>
          <p:nvPr>
            <p:ph idx="1"/>
            <p:extLst>
              <p:ext uri="{D42A27DB-BD31-4B8C-83A1-F6EECF244321}">
                <p14:modId xmlns:p14="http://schemas.microsoft.com/office/powerpoint/2010/main" val="2207029071"/>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5279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3285-FA8E-41B7-8E8F-BD8BC838F140}"/>
              </a:ext>
            </a:extLst>
          </p:cNvPr>
          <p:cNvSpPr>
            <a:spLocks noGrp="1"/>
          </p:cNvSpPr>
          <p:nvPr>
            <p:ph type="title"/>
          </p:nvPr>
        </p:nvSpPr>
        <p:spPr/>
        <p:txBody>
          <a:bodyPr/>
          <a:lstStyle/>
          <a:p>
            <a:r>
              <a:rPr lang="en-US" dirty="0"/>
              <a:t>Bishop Barnes Message</a:t>
            </a:r>
          </a:p>
        </p:txBody>
      </p:sp>
      <p:pic>
        <p:nvPicPr>
          <p:cNvPr id="6" name="Bishop Barnes on Faithful Citizenship.mp4" descr="Bishop Barnes on Faithful Citizenship.mp4">
            <a:hlinkClick r:id="" action="ppaction://media"/>
            <a:extLst>
              <a:ext uri="{FF2B5EF4-FFF2-40B4-BE49-F238E27FC236}">
                <a16:creationId xmlns:a16="http://schemas.microsoft.com/office/drawing/2014/main" id="{932EBE35-93C6-9B48-A3B0-31C9AF1D9C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27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BF56-FCBA-4716-9AB3-6237424287B8}"/>
              </a:ext>
            </a:extLst>
          </p:cNvPr>
          <p:cNvSpPr>
            <a:spLocks noGrp="1"/>
          </p:cNvSpPr>
          <p:nvPr>
            <p:ph type="title"/>
          </p:nvPr>
        </p:nvSpPr>
        <p:spPr/>
        <p:txBody>
          <a:bodyPr/>
          <a:lstStyle/>
          <a:p>
            <a:r>
              <a:rPr lang="en-US" dirty="0"/>
              <a:t>For Sharing</a:t>
            </a:r>
          </a:p>
        </p:txBody>
      </p:sp>
      <p:sp>
        <p:nvSpPr>
          <p:cNvPr id="3" name="Content Placeholder 2">
            <a:extLst>
              <a:ext uri="{FF2B5EF4-FFF2-40B4-BE49-F238E27FC236}">
                <a16:creationId xmlns:a16="http://schemas.microsoft.com/office/drawing/2014/main" id="{0A05C880-005D-4126-8F82-BCBE6E7B3516}"/>
              </a:ext>
            </a:extLst>
          </p:cNvPr>
          <p:cNvSpPr>
            <a:spLocks noGrp="1"/>
          </p:cNvSpPr>
          <p:nvPr>
            <p:ph idx="1"/>
          </p:nvPr>
        </p:nvSpPr>
        <p:spPr/>
        <p:txBody>
          <a:bodyPr>
            <a:normAutofit lnSpcReduction="10000"/>
          </a:bodyPr>
          <a:lstStyle/>
          <a:p>
            <a:r>
              <a:rPr lang="en-US" sz="2400" dirty="0"/>
              <a:t>What challenges are you facing in your ministry that are related to the discussion of politics and the upcoming general election?</a:t>
            </a:r>
          </a:p>
          <a:p>
            <a:endParaRPr lang="en-US" sz="2400" dirty="0"/>
          </a:p>
          <a:p>
            <a:r>
              <a:rPr lang="en-US" sz="2400" dirty="0"/>
              <a:t>How does  faith inform your participation in civic matters and the political process?</a:t>
            </a:r>
          </a:p>
          <a:p>
            <a:endParaRPr lang="en-US" sz="2400" dirty="0"/>
          </a:p>
          <a:p>
            <a:r>
              <a:rPr lang="en-US" sz="2400" dirty="0"/>
              <a:t>What is your level of comfort in discussing matters of politics and public policy in the parish/ministry setting?</a:t>
            </a:r>
          </a:p>
          <a:p>
            <a:endParaRPr lang="en-US" dirty="0"/>
          </a:p>
          <a:p>
            <a:endParaRPr lang="en-US" dirty="0"/>
          </a:p>
        </p:txBody>
      </p:sp>
    </p:spTree>
    <p:extLst>
      <p:ext uri="{BB962C8B-B14F-4D97-AF65-F5344CB8AC3E}">
        <p14:creationId xmlns:p14="http://schemas.microsoft.com/office/powerpoint/2010/main" val="463516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64DC-3FBD-49E1-9257-5E832CBF3EF1}"/>
              </a:ext>
            </a:extLst>
          </p:cNvPr>
          <p:cNvSpPr>
            <a:spLocks noGrp="1"/>
          </p:cNvSpPr>
          <p:nvPr>
            <p:ph type="title"/>
          </p:nvPr>
        </p:nvSpPr>
        <p:spPr>
          <a:xfrm>
            <a:off x="633743" y="609599"/>
            <a:ext cx="3413156" cy="5273675"/>
          </a:xfrm>
        </p:spPr>
        <p:txBody>
          <a:bodyPr>
            <a:normAutofit/>
          </a:bodyPr>
          <a:lstStyle/>
          <a:p>
            <a:r>
              <a:rPr lang="en-US"/>
              <a:t>U.S. Bishops</a:t>
            </a:r>
            <a:endParaRPr lang="en-US" dirty="0"/>
          </a:p>
        </p:txBody>
      </p:sp>
      <p:pic>
        <p:nvPicPr>
          <p:cNvPr id="10" name="Picture 9">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17" name="Content Placeholder 2">
            <a:extLst>
              <a:ext uri="{FF2B5EF4-FFF2-40B4-BE49-F238E27FC236}">
                <a16:creationId xmlns:a16="http://schemas.microsoft.com/office/drawing/2014/main" id="{CA43B862-8EF1-4E44-AC67-7E74011396FF}"/>
              </a:ext>
            </a:extLst>
          </p:cNvPr>
          <p:cNvGraphicFramePr>
            <a:graphicFrameLocks noGrp="1"/>
          </p:cNvGraphicFramePr>
          <p:nvPr>
            <p:ph idx="1"/>
            <p:extLst>
              <p:ext uri="{D42A27DB-BD31-4B8C-83A1-F6EECF244321}">
                <p14:modId xmlns:p14="http://schemas.microsoft.com/office/powerpoint/2010/main" val="3504029975"/>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63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8CCEB25-E2E3-481F-A03A-19767D3E7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859CE8-00E6-437E-8F13-1501EDD4AB64}"/>
              </a:ext>
            </a:extLst>
          </p:cNvPr>
          <p:cNvSpPr>
            <a:spLocks noGrp="1"/>
          </p:cNvSpPr>
          <p:nvPr>
            <p:ph idx="1"/>
          </p:nvPr>
        </p:nvSpPr>
        <p:spPr>
          <a:xfrm>
            <a:off x="913795" y="1265382"/>
            <a:ext cx="3078749" cy="5143807"/>
          </a:xfrm>
        </p:spPr>
        <p:txBody>
          <a:bodyPr anchor="t">
            <a:normAutofit lnSpcReduction="10000"/>
          </a:bodyPr>
          <a:lstStyle/>
          <a:p>
            <a:r>
              <a:rPr lang="en-US" sz="2000" dirty="0"/>
              <a:t>Pastoral Letter of US Bishops released every 4 years</a:t>
            </a:r>
          </a:p>
          <a:p>
            <a:endParaRPr lang="en-US" sz="2000" dirty="0"/>
          </a:p>
          <a:p>
            <a:r>
              <a:rPr lang="en-US" sz="2000" dirty="0"/>
              <a:t>Introduction is customized</a:t>
            </a:r>
          </a:p>
          <a:p>
            <a:endParaRPr lang="en-US" sz="2000" dirty="0"/>
          </a:p>
          <a:p>
            <a:r>
              <a:rPr lang="en-US" sz="2000" dirty="0"/>
              <a:t>Formation of Conscience</a:t>
            </a:r>
          </a:p>
          <a:p>
            <a:endParaRPr lang="en-US" sz="2000" dirty="0"/>
          </a:p>
          <a:p>
            <a:r>
              <a:rPr lang="en-US" sz="2000" dirty="0"/>
              <a:t>Catholic Social Teaching</a:t>
            </a:r>
          </a:p>
          <a:p>
            <a:endParaRPr lang="en-US" sz="2000" dirty="0"/>
          </a:p>
          <a:p>
            <a:r>
              <a:rPr lang="en-US" sz="2000" dirty="0"/>
              <a:t>The Common Good</a:t>
            </a:r>
          </a:p>
          <a:p>
            <a:endParaRPr lang="en-US" sz="1600" dirty="0"/>
          </a:p>
        </p:txBody>
      </p:sp>
      <p:pic>
        <p:nvPicPr>
          <p:cNvPr id="12" name="Picture 11">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D22F241B-9D4A-41FE-8333-1D07FFD672C7}"/>
              </a:ext>
            </a:extLst>
          </p:cNvPr>
          <p:cNvPicPr>
            <a:picLocks noChangeAspect="1"/>
          </p:cNvPicPr>
          <p:nvPr/>
        </p:nvPicPr>
        <p:blipFill rotWithShape="1">
          <a:blip r:embed="rId4">
            <a:extLst>
              <a:ext uri="{28A0092B-C50C-407E-A947-70E740481C1C}">
                <a14:useLocalDpi xmlns:a14="http://schemas.microsoft.com/office/drawing/2010/main" val="0"/>
              </a:ext>
            </a:extLst>
          </a:blip>
          <a:srcRect t="13112" r="-1" b="-1"/>
          <a:stretch/>
        </p:blipFill>
        <p:spPr>
          <a:xfrm>
            <a:off x="4750736" y="10"/>
            <a:ext cx="7441264" cy="6857989"/>
          </a:xfrm>
          <a:prstGeom prst="rect">
            <a:avLst/>
          </a:prstGeom>
        </p:spPr>
      </p:pic>
      <p:sp>
        <p:nvSpPr>
          <p:cNvPr id="7" name="Title 6">
            <a:extLst>
              <a:ext uri="{FF2B5EF4-FFF2-40B4-BE49-F238E27FC236}">
                <a16:creationId xmlns:a16="http://schemas.microsoft.com/office/drawing/2014/main" id="{1E80025F-D7CA-48E3-805E-3511170B64A7}"/>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22112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nodePh="1">
                                  <p:stCondLst>
                                    <p:cond delay="0"/>
                                  </p:stCondLst>
                                  <p:endCondLst>
                                    <p:cond evt="begin" delay="0">
                                      <p:tn val="35"/>
                                    </p:cond>
                                  </p:end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000849C-6EDA-43B4-96AE-A8140EFB99E5}"/>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29697" r="-1" b="16584"/>
          <a:stretch/>
        </p:blipFill>
        <p:spPr>
          <a:xfrm>
            <a:off x="8409" y="10"/>
            <a:ext cx="12191980" cy="6857990"/>
          </a:xfrm>
          <a:prstGeom prst="rect">
            <a:avLst/>
          </a:prstGeom>
        </p:spPr>
      </p:pic>
      <p:sp>
        <p:nvSpPr>
          <p:cNvPr id="3" name="Content Placeholder 2">
            <a:extLst>
              <a:ext uri="{FF2B5EF4-FFF2-40B4-BE49-F238E27FC236}">
                <a16:creationId xmlns:a16="http://schemas.microsoft.com/office/drawing/2014/main" id="{55938A0C-707A-4E99-89B7-47B217F0F691}"/>
              </a:ext>
            </a:extLst>
          </p:cNvPr>
          <p:cNvSpPr>
            <a:spLocks noGrp="1"/>
          </p:cNvSpPr>
          <p:nvPr>
            <p:ph idx="1"/>
          </p:nvPr>
        </p:nvSpPr>
        <p:spPr>
          <a:xfrm>
            <a:off x="772454" y="1571625"/>
            <a:ext cx="10353762" cy="3714749"/>
          </a:xfrm>
        </p:spPr>
        <p:txBody>
          <a:bodyPr anchor="ctr">
            <a:normAutofit fontScale="92500" lnSpcReduction="10000"/>
          </a:bodyPr>
          <a:lstStyle/>
          <a:p>
            <a:endParaRPr lang="en-US" sz="4000" dirty="0">
              <a:effectLst/>
            </a:endParaRPr>
          </a:p>
          <a:p>
            <a:pPr marL="36900" indent="0">
              <a:buNone/>
            </a:pPr>
            <a:r>
              <a:rPr lang="en-US" sz="4800" dirty="0">
                <a:effectLst/>
              </a:rPr>
              <a:t>“….our participation in political parties or other groups to which we may belong should be influenced by our faith, not the other way around.”</a:t>
            </a:r>
            <a:endParaRPr lang="en-US" sz="4800" dirty="0"/>
          </a:p>
        </p:txBody>
      </p:sp>
    </p:spTree>
    <p:extLst>
      <p:ext uri="{BB962C8B-B14F-4D97-AF65-F5344CB8AC3E}">
        <p14:creationId xmlns:p14="http://schemas.microsoft.com/office/powerpoint/2010/main" val="859513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000849C-6EDA-43B4-96AE-A8140EFB99E5}"/>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t="29697" r="-1" b="16584"/>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5938A0C-707A-4E99-89B7-47B217F0F691}"/>
              </a:ext>
            </a:extLst>
          </p:cNvPr>
          <p:cNvSpPr>
            <a:spLocks noGrp="1"/>
          </p:cNvSpPr>
          <p:nvPr>
            <p:ph idx="1"/>
          </p:nvPr>
        </p:nvSpPr>
        <p:spPr>
          <a:xfrm>
            <a:off x="772454" y="1571625"/>
            <a:ext cx="10353762" cy="3714749"/>
          </a:xfrm>
        </p:spPr>
        <p:txBody>
          <a:bodyPr anchor="ctr">
            <a:normAutofit lnSpcReduction="10000"/>
          </a:bodyPr>
          <a:lstStyle/>
          <a:p>
            <a:endParaRPr lang="en-US" sz="4000" dirty="0">
              <a:effectLst/>
            </a:endParaRPr>
          </a:p>
          <a:p>
            <a:pPr marL="36900" indent="0">
              <a:buNone/>
            </a:pPr>
            <a:r>
              <a:rPr lang="en-US" sz="2800" dirty="0">
                <a:effectLst/>
              </a:rPr>
              <a:t>“…We are constantly challenged to get the message across that we’re not a political party and we don’t follow a political platform with the issues. On some issues, one party is more favorable to what we understand is for the common good and, on other issues, another party might be more favorable.”</a:t>
            </a:r>
          </a:p>
          <a:p>
            <a:pPr marL="36900" indent="0">
              <a:buNone/>
            </a:pPr>
            <a:r>
              <a:rPr lang="en-US" sz="2800" dirty="0">
                <a:effectLst/>
              </a:rPr>
              <a:t>											- Archbishop Salvatore Cordileone</a:t>
            </a:r>
          </a:p>
          <a:p>
            <a:pPr marL="36900" indent="0">
              <a:buNone/>
            </a:pPr>
            <a:endParaRPr lang="en-US" sz="4800" dirty="0"/>
          </a:p>
        </p:txBody>
      </p:sp>
    </p:spTree>
    <p:extLst>
      <p:ext uri="{BB962C8B-B14F-4D97-AF65-F5344CB8AC3E}">
        <p14:creationId xmlns:p14="http://schemas.microsoft.com/office/powerpoint/2010/main" val="934518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7A85A-326D-4E4A-8EF6-B8DB3F7F5D1E}"/>
              </a:ext>
            </a:extLst>
          </p:cNvPr>
          <p:cNvSpPr>
            <a:spLocks noGrp="1"/>
          </p:cNvSpPr>
          <p:nvPr>
            <p:ph type="title"/>
          </p:nvPr>
        </p:nvSpPr>
        <p:spPr/>
        <p:txBody>
          <a:bodyPr/>
          <a:lstStyle/>
          <a:p>
            <a:r>
              <a:rPr lang="en-US" dirty="0"/>
              <a:t>Faithful Citizenship</a:t>
            </a:r>
          </a:p>
        </p:txBody>
      </p:sp>
      <p:sp>
        <p:nvSpPr>
          <p:cNvPr id="3" name="Content Placeholder 2">
            <a:extLst>
              <a:ext uri="{FF2B5EF4-FFF2-40B4-BE49-F238E27FC236}">
                <a16:creationId xmlns:a16="http://schemas.microsoft.com/office/drawing/2014/main" id="{55938A0C-707A-4E99-89B7-47B217F0F691}"/>
              </a:ext>
            </a:extLst>
          </p:cNvPr>
          <p:cNvSpPr>
            <a:spLocks noGrp="1"/>
          </p:cNvSpPr>
          <p:nvPr>
            <p:ph idx="1"/>
          </p:nvPr>
        </p:nvSpPr>
        <p:spPr/>
        <p:txBody>
          <a:bodyPr/>
          <a:lstStyle/>
          <a:p>
            <a:endParaRPr lang="en-US" dirty="0">
              <a:effectLst/>
            </a:endParaRPr>
          </a:p>
          <a:p>
            <a:pPr marL="36900" indent="0">
              <a:buNone/>
            </a:pPr>
            <a:r>
              <a:rPr lang="en-US" sz="3600" dirty="0">
                <a:effectLst/>
              </a:rPr>
              <a:t>Insert </a:t>
            </a:r>
            <a:r>
              <a:rPr lang="en-US" sz="3600">
                <a:effectLst/>
              </a:rPr>
              <a:t>Faithful Citizenship Video</a:t>
            </a:r>
            <a:endParaRPr lang="en-US" sz="3600" dirty="0"/>
          </a:p>
        </p:txBody>
      </p:sp>
      <p:pic>
        <p:nvPicPr>
          <p:cNvPr id="4" name="Catholics Participate in Public Life.mp4" descr="Catholics Participate in Public Life.mp4">
            <a:hlinkClick r:id="" action="ppaction://media"/>
            <a:extLst>
              <a:ext uri="{FF2B5EF4-FFF2-40B4-BE49-F238E27FC236}">
                <a16:creationId xmlns:a16="http://schemas.microsoft.com/office/drawing/2014/main" id="{5E79F823-880E-BB4F-8D3A-8CC7DD7F31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180" y="0"/>
            <a:ext cx="12192000" cy="6858000"/>
          </a:xfrm>
          <a:prstGeom prst="rect">
            <a:avLst/>
          </a:prstGeom>
        </p:spPr>
      </p:pic>
    </p:spTree>
    <p:extLst>
      <p:ext uri="{BB962C8B-B14F-4D97-AF65-F5344CB8AC3E}">
        <p14:creationId xmlns:p14="http://schemas.microsoft.com/office/powerpoint/2010/main" val="70133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AADF6-B01D-498E-8666-B9DEA98EA965}"/>
              </a:ext>
            </a:extLst>
          </p:cNvPr>
          <p:cNvSpPr>
            <a:spLocks noGrp="1"/>
          </p:cNvSpPr>
          <p:nvPr>
            <p:ph type="title"/>
          </p:nvPr>
        </p:nvSpPr>
        <p:spPr>
          <a:xfrm>
            <a:off x="913795" y="609600"/>
            <a:ext cx="10353762" cy="1257300"/>
          </a:xfrm>
        </p:spPr>
        <p:txBody>
          <a:bodyPr>
            <a:normAutofit/>
          </a:bodyPr>
          <a:lstStyle/>
          <a:p>
            <a:r>
              <a:rPr lang="en-US" i="1" dirty="0"/>
              <a:t>Civilize It</a:t>
            </a:r>
          </a:p>
        </p:txBody>
      </p:sp>
      <p:sp>
        <p:nvSpPr>
          <p:cNvPr id="3" name="Content Placeholder 2">
            <a:extLst>
              <a:ext uri="{FF2B5EF4-FFF2-40B4-BE49-F238E27FC236}">
                <a16:creationId xmlns:a16="http://schemas.microsoft.com/office/drawing/2014/main" id="{9D526FEB-FB09-4A65-81E3-C0A938718639}"/>
              </a:ext>
            </a:extLst>
          </p:cNvPr>
          <p:cNvSpPr>
            <a:spLocks noGrp="1"/>
          </p:cNvSpPr>
          <p:nvPr>
            <p:ph idx="1"/>
          </p:nvPr>
        </p:nvSpPr>
        <p:spPr>
          <a:xfrm>
            <a:off x="913795" y="2132822"/>
            <a:ext cx="5546272" cy="3658378"/>
          </a:xfrm>
        </p:spPr>
        <p:txBody>
          <a:bodyPr anchor="ctr">
            <a:normAutofit/>
          </a:bodyPr>
          <a:lstStyle/>
          <a:p>
            <a:r>
              <a:rPr lang="en-US" sz="2800" dirty="0"/>
              <a:t>Interdenominational program launched November 2019</a:t>
            </a:r>
          </a:p>
          <a:p>
            <a:r>
              <a:rPr lang="en-US" sz="2800" dirty="0"/>
              <a:t>“Dignity beyond the debate”</a:t>
            </a:r>
          </a:p>
          <a:p>
            <a:r>
              <a:rPr lang="en-US" sz="2800" dirty="0"/>
              <a:t>Families, parishes, workplaces</a:t>
            </a:r>
          </a:p>
          <a:p>
            <a:r>
              <a:rPr lang="en-US" sz="2800" dirty="0"/>
              <a:t>Public figures</a:t>
            </a:r>
          </a:p>
        </p:txBody>
      </p:sp>
      <p:pic>
        <p:nvPicPr>
          <p:cNvPr id="5" name="Picture 4" descr="A close up of a sign&#10;&#10;Description automatically generated">
            <a:extLst>
              <a:ext uri="{FF2B5EF4-FFF2-40B4-BE49-F238E27FC236}">
                <a16:creationId xmlns:a16="http://schemas.microsoft.com/office/drawing/2014/main" id="{3A6BA3EC-EC95-48BD-9205-4D693FCF6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273" y="2767622"/>
            <a:ext cx="4204751" cy="2330851"/>
          </a:xfrm>
          <a:prstGeom prst="rect">
            <a:avLst/>
          </a:prstGeom>
        </p:spPr>
      </p:pic>
    </p:spTree>
    <p:extLst>
      <p:ext uri="{BB962C8B-B14F-4D97-AF65-F5344CB8AC3E}">
        <p14:creationId xmlns:p14="http://schemas.microsoft.com/office/powerpoint/2010/main" val="902231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94C40-7054-44AA-B088-82049C316CAF}"/>
              </a:ext>
            </a:extLst>
          </p:cNvPr>
          <p:cNvSpPr>
            <a:spLocks noGrp="1"/>
          </p:cNvSpPr>
          <p:nvPr>
            <p:ph type="title"/>
          </p:nvPr>
        </p:nvSpPr>
        <p:spPr>
          <a:xfrm>
            <a:off x="913795" y="609600"/>
            <a:ext cx="10353762" cy="1257300"/>
          </a:xfrm>
        </p:spPr>
        <p:txBody>
          <a:bodyPr>
            <a:normAutofit/>
          </a:bodyPr>
          <a:lstStyle/>
          <a:p>
            <a:r>
              <a:rPr lang="en-US" i="1"/>
              <a:t>Civilize It </a:t>
            </a:r>
            <a:r>
              <a:rPr lang="en-US"/>
              <a:t>– Practical Steps</a:t>
            </a:r>
            <a:endParaRPr lang="en-US" dirty="0"/>
          </a:p>
        </p:txBody>
      </p:sp>
      <p:sp>
        <p:nvSpPr>
          <p:cNvPr id="3" name="Content Placeholder 2">
            <a:extLst>
              <a:ext uri="{FF2B5EF4-FFF2-40B4-BE49-F238E27FC236}">
                <a16:creationId xmlns:a16="http://schemas.microsoft.com/office/drawing/2014/main" id="{A33F9C1B-5D84-4AD6-878A-90F8208703EB}"/>
              </a:ext>
            </a:extLst>
          </p:cNvPr>
          <p:cNvSpPr>
            <a:spLocks noGrp="1"/>
          </p:cNvSpPr>
          <p:nvPr>
            <p:ph idx="1"/>
          </p:nvPr>
        </p:nvSpPr>
        <p:spPr>
          <a:xfrm>
            <a:off x="913795" y="2132822"/>
            <a:ext cx="5546272" cy="3658378"/>
          </a:xfrm>
        </p:spPr>
        <p:txBody>
          <a:bodyPr anchor="ctr">
            <a:normAutofit/>
          </a:bodyPr>
          <a:lstStyle/>
          <a:p>
            <a:r>
              <a:rPr lang="en-US" sz="2800" dirty="0"/>
              <a:t>Commit to dialogue with people closest to you</a:t>
            </a:r>
          </a:p>
          <a:p>
            <a:r>
              <a:rPr lang="en-US" sz="2800" dirty="0"/>
              <a:t>Engage in (at least one) civil dialogue in your community</a:t>
            </a:r>
          </a:p>
          <a:p>
            <a:r>
              <a:rPr lang="en-US" sz="2800" dirty="0"/>
              <a:t>Take the pledge</a:t>
            </a:r>
          </a:p>
        </p:txBody>
      </p:sp>
      <p:pic>
        <p:nvPicPr>
          <p:cNvPr id="5" name="Picture 4" descr="A close up of a sign&#10;&#10;Description automatically generated">
            <a:extLst>
              <a:ext uri="{FF2B5EF4-FFF2-40B4-BE49-F238E27FC236}">
                <a16:creationId xmlns:a16="http://schemas.microsoft.com/office/drawing/2014/main" id="{C5325EC8-77D3-47FE-B2D7-BA98FCBB0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2632364"/>
            <a:ext cx="4426424" cy="2358737"/>
          </a:xfrm>
          <a:prstGeom prst="rect">
            <a:avLst/>
          </a:prstGeom>
        </p:spPr>
      </p:pic>
    </p:spTree>
    <p:extLst>
      <p:ext uri="{BB962C8B-B14F-4D97-AF65-F5344CB8AC3E}">
        <p14:creationId xmlns:p14="http://schemas.microsoft.com/office/powerpoint/2010/main" val="421056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F3AB3-9F94-410F-960B-174B9E41500F}"/>
              </a:ext>
            </a:extLst>
          </p:cNvPr>
          <p:cNvSpPr>
            <a:spLocks noGrp="1"/>
          </p:cNvSpPr>
          <p:nvPr>
            <p:ph type="title"/>
          </p:nvPr>
        </p:nvSpPr>
        <p:spPr>
          <a:xfrm>
            <a:off x="913795" y="609600"/>
            <a:ext cx="10353762" cy="1257300"/>
          </a:xfrm>
        </p:spPr>
        <p:txBody>
          <a:bodyPr>
            <a:normAutofit/>
          </a:bodyPr>
          <a:lstStyle/>
          <a:p>
            <a:r>
              <a:rPr lang="en-US"/>
              <a:t>Goals</a:t>
            </a:r>
            <a:endParaRPr lang="en-US" dirty="0"/>
          </a:p>
        </p:txBody>
      </p:sp>
      <p:graphicFrame>
        <p:nvGraphicFramePr>
          <p:cNvPr id="14" name="Content Placeholder 2">
            <a:extLst>
              <a:ext uri="{FF2B5EF4-FFF2-40B4-BE49-F238E27FC236}">
                <a16:creationId xmlns:a16="http://schemas.microsoft.com/office/drawing/2014/main" id="{EB05987A-D3A3-4215-BF56-618F9910C5D6}"/>
              </a:ext>
            </a:extLst>
          </p:cNvPr>
          <p:cNvGraphicFramePr>
            <a:graphicFrameLocks noGrp="1"/>
          </p:cNvGraphicFramePr>
          <p:nvPr>
            <p:ph idx="1"/>
            <p:extLst>
              <p:ext uri="{D42A27DB-BD31-4B8C-83A1-F6EECF244321}">
                <p14:modId xmlns:p14="http://schemas.microsoft.com/office/powerpoint/2010/main" val="2973398554"/>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4708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B4935-8E5D-410F-953B-B1D327E6ACEA}"/>
              </a:ext>
            </a:extLst>
          </p:cNvPr>
          <p:cNvSpPr>
            <a:spLocks noGrp="1"/>
          </p:cNvSpPr>
          <p:nvPr>
            <p:ph type="title"/>
          </p:nvPr>
        </p:nvSpPr>
        <p:spPr>
          <a:xfrm>
            <a:off x="834013" y="1115568"/>
            <a:ext cx="3487616" cy="4626864"/>
          </a:xfrm>
        </p:spPr>
        <p:txBody>
          <a:bodyPr>
            <a:normAutofit/>
          </a:bodyPr>
          <a:lstStyle/>
          <a:p>
            <a:pPr algn="l"/>
            <a:r>
              <a:rPr lang="en-US" sz="3600" i="1"/>
              <a:t>Civilize It </a:t>
            </a:r>
            <a:r>
              <a:rPr lang="en-US" sz="3600"/>
              <a:t>– the Pledge</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FA8C4A-D6F4-4CD1-BADE-07BDF55D87D3}"/>
              </a:ext>
            </a:extLst>
          </p:cNvPr>
          <p:cNvSpPr>
            <a:spLocks noGrp="1"/>
          </p:cNvSpPr>
          <p:nvPr>
            <p:ph idx="1"/>
          </p:nvPr>
        </p:nvSpPr>
        <p:spPr>
          <a:xfrm>
            <a:off x="5105398" y="1115568"/>
            <a:ext cx="6245352" cy="4626864"/>
          </a:xfrm>
        </p:spPr>
        <p:txBody>
          <a:bodyPr anchor="ctr">
            <a:normAutofit/>
          </a:bodyPr>
          <a:lstStyle/>
          <a:p>
            <a:pPr marL="36900" indent="0">
              <a:buNone/>
            </a:pPr>
            <a:r>
              <a:rPr lang="en-US" sz="2800" dirty="0"/>
              <a:t>Civility</a:t>
            </a:r>
          </a:p>
          <a:p>
            <a:pPr marL="36900" indent="0">
              <a:buNone/>
            </a:pPr>
            <a:endParaRPr lang="en-US" dirty="0"/>
          </a:p>
          <a:p>
            <a:pPr marL="36900" indent="0">
              <a:buNone/>
            </a:pPr>
            <a:r>
              <a:rPr lang="en-US" dirty="0"/>
              <a:t>I pledge to</a:t>
            </a:r>
            <a:r>
              <a:rPr lang="en-US" dirty="0">
                <a:effectLst/>
              </a:rPr>
              <a:t> recognize the human dignity of those with whom I disagree, treat others with respect, and rise above attacks when directed at me</a:t>
            </a:r>
            <a:r>
              <a:rPr lang="en-US" dirty="0"/>
              <a:t> </a:t>
            </a:r>
          </a:p>
        </p:txBody>
      </p:sp>
    </p:spTree>
    <p:extLst>
      <p:ext uri="{BB962C8B-B14F-4D97-AF65-F5344CB8AC3E}">
        <p14:creationId xmlns:p14="http://schemas.microsoft.com/office/powerpoint/2010/main" val="1629391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B4935-8E5D-410F-953B-B1D327E6ACEA}"/>
              </a:ext>
            </a:extLst>
          </p:cNvPr>
          <p:cNvSpPr>
            <a:spLocks noGrp="1"/>
          </p:cNvSpPr>
          <p:nvPr>
            <p:ph type="title"/>
          </p:nvPr>
        </p:nvSpPr>
        <p:spPr>
          <a:xfrm>
            <a:off x="834013" y="1115568"/>
            <a:ext cx="3487616" cy="4626864"/>
          </a:xfrm>
        </p:spPr>
        <p:txBody>
          <a:bodyPr>
            <a:normAutofit/>
          </a:bodyPr>
          <a:lstStyle/>
          <a:p>
            <a:pPr algn="l"/>
            <a:r>
              <a:rPr lang="en-US" sz="3600" i="1"/>
              <a:t>Civilize It </a:t>
            </a:r>
            <a:r>
              <a:rPr lang="en-US" sz="3600"/>
              <a:t>– the Pledge</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FA8C4A-D6F4-4CD1-BADE-07BDF55D87D3}"/>
              </a:ext>
            </a:extLst>
          </p:cNvPr>
          <p:cNvSpPr>
            <a:spLocks noGrp="1"/>
          </p:cNvSpPr>
          <p:nvPr>
            <p:ph idx="1"/>
          </p:nvPr>
        </p:nvSpPr>
        <p:spPr>
          <a:xfrm>
            <a:off x="5105398" y="1115568"/>
            <a:ext cx="6245352" cy="4626864"/>
          </a:xfrm>
        </p:spPr>
        <p:txBody>
          <a:bodyPr anchor="ctr">
            <a:normAutofit lnSpcReduction="10000"/>
          </a:bodyPr>
          <a:lstStyle/>
          <a:p>
            <a:pPr marL="36900" indent="0">
              <a:buNone/>
            </a:pPr>
            <a:r>
              <a:rPr lang="en-US" sz="2800" dirty="0"/>
              <a:t>Clarity</a:t>
            </a:r>
          </a:p>
          <a:p>
            <a:pPr marL="36900" indent="0">
              <a:buNone/>
            </a:pPr>
            <a:endParaRPr lang="en-US" dirty="0"/>
          </a:p>
          <a:p>
            <a:pPr marL="36900" indent="0">
              <a:buNone/>
            </a:pPr>
            <a:r>
              <a:rPr lang="en-US" dirty="0"/>
              <a:t>I pledge to</a:t>
            </a:r>
            <a:r>
              <a:rPr lang="en-US" dirty="0">
                <a:effectLst/>
              </a:rPr>
              <a:t> root my political viewpoints in the Gospel and a </a:t>
            </a:r>
            <a:r>
              <a:rPr lang="en-US" dirty="0">
                <a:effectLst/>
                <a:hlinkClick r:id="rId3"/>
              </a:rPr>
              <a:t>well-formed conscience</a:t>
            </a:r>
            <a:r>
              <a:rPr lang="en-US" dirty="0">
                <a:effectLst/>
              </a:rPr>
              <a:t>, which involves prayer, conversation, study and listening. </a:t>
            </a:r>
          </a:p>
          <a:p>
            <a:pPr marL="36900" indent="0">
              <a:buNone/>
            </a:pPr>
            <a:endParaRPr lang="en-US" dirty="0">
              <a:effectLst/>
            </a:endParaRPr>
          </a:p>
          <a:p>
            <a:pPr marL="36900" indent="0">
              <a:buNone/>
            </a:pPr>
            <a:r>
              <a:rPr lang="en-US" dirty="0">
                <a:effectLst/>
              </a:rPr>
              <a:t>I will stand up for my convictions and speak out when I witness language that disparages others' dignity, while also listening and seeking to understand others’ experiences. </a:t>
            </a:r>
            <a:br>
              <a:rPr lang="en-US" dirty="0"/>
            </a:br>
            <a:r>
              <a:rPr lang="en-US" dirty="0">
                <a:effectLst/>
              </a:rPr>
              <a:t> </a:t>
            </a:r>
            <a:r>
              <a:rPr lang="en-US" dirty="0"/>
              <a:t> </a:t>
            </a:r>
          </a:p>
        </p:txBody>
      </p:sp>
    </p:spTree>
    <p:extLst>
      <p:ext uri="{BB962C8B-B14F-4D97-AF65-F5344CB8AC3E}">
        <p14:creationId xmlns:p14="http://schemas.microsoft.com/office/powerpoint/2010/main" val="2602259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B4935-8E5D-410F-953B-B1D327E6ACEA}"/>
              </a:ext>
            </a:extLst>
          </p:cNvPr>
          <p:cNvSpPr>
            <a:spLocks noGrp="1"/>
          </p:cNvSpPr>
          <p:nvPr>
            <p:ph type="title"/>
          </p:nvPr>
        </p:nvSpPr>
        <p:spPr>
          <a:xfrm>
            <a:off x="834013" y="1115568"/>
            <a:ext cx="3487616" cy="4626864"/>
          </a:xfrm>
        </p:spPr>
        <p:txBody>
          <a:bodyPr>
            <a:normAutofit/>
          </a:bodyPr>
          <a:lstStyle/>
          <a:p>
            <a:pPr algn="l"/>
            <a:r>
              <a:rPr lang="en-US" sz="3600" i="1"/>
              <a:t>Civilize It </a:t>
            </a:r>
            <a:r>
              <a:rPr lang="en-US" sz="3600"/>
              <a:t>– the Pledge</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FA8C4A-D6F4-4CD1-BADE-07BDF55D87D3}"/>
              </a:ext>
            </a:extLst>
          </p:cNvPr>
          <p:cNvSpPr>
            <a:spLocks noGrp="1"/>
          </p:cNvSpPr>
          <p:nvPr>
            <p:ph idx="1"/>
          </p:nvPr>
        </p:nvSpPr>
        <p:spPr>
          <a:xfrm>
            <a:off x="5105398" y="1115568"/>
            <a:ext cx="6245352" cy="4626864"/>
          </a:xfrm>
        </p:spPr>
        <p:txBody>
          <a:bodyPr anchor="ctr">
            <a:normAutofit/>
          </a:bodyPr>
          <a:lstStyle/>
          <a:p>
            <a:pPr marL="36900" indent="0">
              <a:buNone/>
            </a:pPr>
            <a:r>
              <a:rPr lang="en-US" sz="2800" dirty="0"/>
              <a:t>Compassion</a:t>
            </a:r>
          </a:p>
          <a:p>
            <a:pPr marL="36900" indent="0">
              <a:buNone/>
            </a:pPr>
            <a:endParaRPr lang="en-US" dirty="0"/>
          </a:p>
          <a:p>
            <a:pPr marL="36900" indent="0">
              <a:buNone/>
            </a:pPr>
            <a:r>
              <a:rPr lang="en-US" dirty="0"/>
              <a:t>I pledge to</a:t>
            </a:r>
            <a:r>
              <a:rPr lang="en-US" dirty="0">
                <a:effectLst/>
              </a:rPr>
              <a:t> encounter others with a tone and posture which affirms that I honor the dignity of others and invites others to do the same. </a:t>
            </a:r>
          </a:p>
          <a:p>
            <a:pPr marL="36900" indent="0">
              <a:buNone/>
            </a:pPr>
            <a:endParaRPr lang="en-US" dirty="0">
              <a:effectLst/>
            </a:endParaRPr>
          </a:p>
          <a:p>
            <a:pPr marL="36900" indent="0">
              <a:buNone/>
            </a:pPr>
            <a:r>
              <a:rPr lang="en-US" dirty="0">
                <a:effectLst/>
              </a:rPr>
              <a:t>I will presume others’ best intentions and listen to their stories with empathy.  I will strive to understand before seeking to be understood.</a:t>
            </a:r>
            <a:br>
              <a:rPr lang="en-US" dirty="0"/>
            </a:br>
            <a:r>
              <a:rPr lang="en-US" dirty="0">
                <a:effectLst/>
              </a:rPr>
              <a:t> </a:t>
            </a:r>
            <a:r>
              <a:rPr lang="en-US" dirty="0"/>
              <a:t> </a:t>
            </a:r>
          </a:p>
        </p:txBody>
      </p:sp>
    </p:spTree>
    <p:extLst>
      <p:ext uri="{BB962C8B-B14F-4D97-AF65-F5344CB8AC3E}">
        <p14:creationId xmlns:p14="http://schemas.microsoft.com/office/powerpoint/2010/main" val="3224884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89B99-7190-47D8-BA83-9653E61AB2D1}"/>
              </a:ext>
            </a:extLst>
          </p:cNvPr>
          <p:cNvSpPr>
            <a:spLocks noGrp="1"/>
          </p:cNvSpPr>
          <p:nvPr>
            <p:ph type="title"/>
          </p:nvPr>
        </p:nvSpPr>
        <p:spPr>
          <a:xfrm>
            <a:off x="5279472" y="609600"/>
            <a:ext cx="5844759" cy="970450"/>
          </a:xfrm>
        </p:spPr>
        <p:txBody>
          <a:bodyPr>
            <a:normAutofit/>
          </a:bodyPr>
          <a:lstStyle/>
          <a:p>
            <a:r>
              <a:rPr lang="en-US" dirty="0"/>
              <a:t>From Pope Francis</a:t>
            </a:r>
          </a:p>
        </p:txBody>
      </p:sp>
      <p:pic>
        <p:nvPicPr>
          <p:cNvPr id="24" name="Picture 23">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6" name="Picture 5" descr="A person wearing a hat&#10;&#10;Description automatically generated">
            <a:extLst>
              <a:ext uri="{FF2B5EF4-FFF2-40B4-BE49-F238E27FC236}">
                <a16:creationId xmlns:a16="http://schemas.microsoft.com/office/drawing/2014/main" id="{2629E39E-A2F9-4BDF-ADE0-948C6949D9E8}"/>
              </a:ext>
            </a:extLst>
          </p:cNvPr>
          <p:cNvPicPr>
            <a:picLocks noChangeAspect="1"/>
          </p:cNvPicPr>
          <p:nvPr/>
        </p:nvPicPr>
        <p:blipFill rotWithShape="1">
          <a:blip r:embed="rId4">
            <a:extLst>
              <a:ext uri="{28A0092B-C50C-407E-A947-70E740481C1C}">
                <a14:useLocalDpi xmlns:a14="http://schemas.microsoft.com/office/drawing/2010/main" val="0"/>
              </a:ext>
            </a:extLst>
          </a:blip>
          <a:srcRect r="3" b="3754"/>
          <a:stretch/>
        </p:blipFill>
        <p:spPr>
          <a:xfrm>
            <a:off x="632815" y="643465"/>
            <a:ext cx="4003193" cy="5103372"/>
          </a:xfrm>
          <a:prstGeom prst="rect">
            <a:avLst/>
          </a:prstGeom>
        </p:spPr>
      </p:pic>
      <p:sp>
        <p:nvSpPr>
          <p:cNvPr id="4" name="Content Placeholder 3">
            <a:extLst>
              <a:ext uri="{FF2B5EF4-FFF2-40B4-BE49-F238E27FC236}">
                <a16:creationId xmlns:a16="http://schemas.microsoft.com/office/drawing/2014/main" id="{47A759DE-2230-4216-A238-D0DD3076D100}"/>
              </a:ext>
            </a:extLst>
          </p:cNvPr>
          <p:cNvSpPr>
            <a:spLocks noGrp="1"/>
          </p:cNvSpPr>
          <p:nvPr>
            <p:ph idx="1"/>
          </p:nvPr>
        </p:nvSpPr>
        <p:spPr>
          <a:xfrm>
            <a:off x="5279471" y="2076450"/>
            <a:ext cx="5988085" cy="3714749"/>
          </a:xfrm>
        </p:spPr>
        <p:txBody>
          <a:bodyPr>
            <a:normAutofit fontScale="92500" lnSpcReduction="20000"/>
          </a:bodyPr>
          <a:lstStyle/>
          <a:p>
            <a:pPr marL="36900" indent="0">
              <a:buNone/>
            </a:pPr>
            <a:r>
              <a:rPr lang="en-US" dirty="0">
                <a:effectLst/>
              </a:rPr>
              <a:t>“…No one can demand that religion should be relegated to the inner sanctum of personal life, without influence on societal and national life, without concern for the soundness of civil institutions, without a right to offer an opinion on events affecting society…. </a:t>
            </a:r>
          </a:p>
          <a:p>
            <a:pPr marL="36900" indent="0">
              <a:buNone/>
            </a:pPr>
            <a:r>
              <a:rPr lang="en-US" dirty="0">
                <a:effectLst/>
              </a:rPr>
              <a:t>“Who would claim to lock up in a church and silence the message of Saint Francis of Assisi or Blessed Teresa of Calcutta? They themselves would have found this unacceptable.”</a:t>
            </a:r>
          </a:p>
          <a:p>
            <a:pPr marL="36900" indent="0">
              <a:buNone/>
            </a:pPr>
            <a:endParaRPr lang="en-US" dirty="0">
              <a:effectLst/>
            </a:endParaRPr>
          </a:p>
          <a:p>
            <a:pPr marL="36900" indent="0" algn="r">
              <a:buNone/>
            </a:pPr>
            <a:r>
              <a:rPr lang="en-US" sz="2600" dirty="0">
                <a:effectLst/>
              </a:rPr>
              <a:t>-</a:t>
            </a:r>
            <a:r>
              <a:rPr lang="en-US" sz="2600" dirty="0" err="1">
                <a:effectLst/>
              </a:rPr>
              <a:t>Evangelii</a:t>
            </a:r>
            <a:r>
              <a:rPr lang="en-US" sz="2600" dirty="0">
                <a:effectLst/>
              </a:rPr>
              <a:t> Gaudium</a:t>
            </a:r>
            <a:endParaRPr lang="en-US" sz="2600" dirty="0"/>
          </a:p>
        </p:txBody>
      </p:sp>
    </p:spTree>
    <p:extLst>
      <p:ext uri="{BB962C8B-B14F-4D97-AF65-F5344CB8AC3E}">
        <p14:creationId xmlns:p14="http://schemas.microsoft.com/office/powerpoint/2010/main" val="3139928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608E264-926B-434A-8D58-87ACA185D8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89B99-7190-47D8-BA83-9653E61AB2D1}"/>
              </a:ext>
            </a:extLst>
          </p:cNvPr>
          <p:cNvSpPr>
            <a:spLocks noGrp="1"/>
          </p:cNvSpPr>
          <p:nvPr>
            <p:ph type="title"/>
          </p:nvPr>
        </p:nvSpPr>
        <p:spPr>
          <a:xfrm>
            <a:off x="5279472" y="609600"/>
            <a:ext cx="5844759" cy="970450"/>
          </a:xfrm>
        </p:spPr>
        <p:txBody>
          <a:bodyPr>
            <a:normAutofit/>
          </a:bodyPr>
          <a:lstStyle/>
          <a:p>
            <a:r>
              <a:rPr lang="en-US"/>
              <a:t>From Pope Francis</a:t>
            </a:r>
          </a:p>
        </p:txBody>
      </p:sp>
      <p:pic>
        <p:nvPicPr>
          <p:cNvPr id="24" name="Picture 23">
            <a:extLst>
              <a:ext uri="{FF2B5EF4-FFF2-40B4-BE49-F238E27FC236}">
                <a16:creationId xmlns:a16="http://schemas.microsoft.com/office/drawing/2014/main" id="{E67A036B-F109-477D-A092-D947533E27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6" name="Picture 5" descr="A person wearing a hat&#10;&#10;Description automatically generated">
            <a:extLst>
              <a:ext uri="{FF2B5EF4-FFF2-40B4-BE49-F238E27FC236}">
                <a16:creationId xmlns:a16="http://schemas.microsoft.com/office/drawing/2014/main" id="{2629E39E-A2F9-4BDF-ADE0-948C6949D9E8}"/>
              </a:ext>
            </a:extLst>
          </p:cNvPr>
          <p:cNvPicPr>
            <a:picLocks noChangeAspect="1"/>
          </p:cNvPicPr>
          <p:nvPr/>
        </p:nvPicPr>
        <p:blipFill rotWithShape="1">
          <a:blip r:embed="rId4">
            <a:extLst>
              <a:ext uri="{28A0092B-C50C-407E-A947-70E740481C1C}">
                <a14:useLocalDpi xmlns:a14="http://schemas.microsoft.com/office/drawing/2010/main" val="0"/>
              </a:ext>
            </a:extLst>
          </a:blip>
          <a:srcRect r="3" b="3754"/>
          <a:stretch/>
        </p:blipFill>
        <p:spPr>
          <a:xfrm>
            <a:off x="632815" y="643465"/>
            <a:ext cx="4003193" cy="5103372"/>
          </a:xfrm>
          <a:prstGeom prst="rect">
            <a:avLst/>
          </a:prstGeom>
        </p:spPr>
      </p:pic>
      <p:graphicFrame>
        <p:nvGraphicFramePr>
          <p:cNvPr id="5" name="Content Placeholder 2">
            <a:extLst>
              <a:ext uri="{FF2B5EF4-FFF2-40B4-BE49-F238E27FC236}">
                <a16:creationId xmlns:a16="http://schemas.microsoft.com/office/drawing/2014/main" id="{A2E7A5D6-46B2-419C-947C-769D774083CA}"/>
              </a:ext>
            </a:extLst>
          </p:cNvPr>
          <p:cNvGraphicFramePr>
            <a:graphicFrameLocks noGrp="1"/>
          </p:cNvGraphicFramePr>
          <p:nvPr>
            <p:ph idx="1"/>
            <p:extLst>
              <p:ext uri="{D42A27DB-BD31-4B8C-83A1-F6EECF244321}">
                <p14:modId xmlns:p14="http://schemas.microsoft.com/office/powerpoint/2010/main" val="1973529361"/>
              </p:ext>
            </p:extLst>
          </p:nvPr>
        </p:nvGraphicFramePr>
        <p:xfrm>
          <a:off x="5279472" y="1828801"/>
          <a:ext cx="5844760" cy="3866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52725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FE83-9ED4-403D-86C3-72CC7D7BAEDF}"/>
              </a:ext>
            </a:extLst>
          </p:cNvPr>
          <p:cNvSpPr>
            <a:spLocks noGrp="1"/>
          </p:cNvSpPr>
          <p:nvPr>
            <p:ph type="title"/>
          </p:nvPr>
        </p:nvSpPr>
        <p:spPr>
          <a:xfrm>
            <a:off x="633743" y="609599"/>
            <a:ext cx="3413156" cy="5273675"/>
          </a:xfrm>
        </p:spPr>
        <p:txBody>
          <a:bodyPr>
            <a:normAutofit/>
          </a:bodyPr>
          <a:lstStyle/>
          <a:p>
            <a:r>
              <a:rPr lang="en-US" dirty="0"/>
              <a:t>What to do in your parish</a:t>
            </a:r>
          </a:p>
        </p:txBody>
      </p:sp>
      <p:pic>
        <p:nvPicPr>
          <p:cNvPr id="12" name="Picture 9">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13" name="Content Placeholder 2">
            <a:extLst>
              <a:ext uri="{FF2B5EF4-FFF2-40B4-BE49-F238E27FC236}">
                <a16:creationId xmlns:a16="http://schemas.microsoft.com/office/drawing/2014/main" id="{F4326782-0000-4264-8446-AB6041977767}"/>
              </a:ext>
            </a:extLst>
          </p:cNvPr>
          <p:cNvGraphicFramePr>
            <a:graphicFrameLocks noGrp="1"/>
          </p:cNvGraphicFramePr>
          <p:nvPr>
            <p:ph idx="1"/>
            <p:extLst>
              <p:ext uri="{D42A27DB-BD31-4B8C-83A1-F6EECF244321}">
                <p14:modId xmlns:p14="http://schemas.microsoft.com/office/powerpoint/2010/main" val="2171564857"/>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2196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1BB4-947F-47EC-BFCF-4106CBFE6BCA}"/>
              </a:ext>
            </a:extLst>
          </p:cNvPr>
          <p:cNvSpPr>
            <a:spLocks noGrp="1"/>
          </p:cNvSpPr>
          <p:nvPr>
            <p:ph type="title"/>
          </p:nvPr>
        </p:nvSpPr>
        <p:spPr>
          <a:xfrm>
            <a:off x="913795" y="609600"/>
            <a:ext cx="10353762" cy="1257300"/>
          </a:xfrm>
        </p:spPr>
        <p:txBody>
          <a:bodyPr>
            <a:normAutofit/>
          </a:bodyPr>
          <a:lstStyle/>
          <a:p>
            <a:r>
              <a:rPr lang="en-US"/>
              <a:t>What </a:t>
            </a:r>
            <a:r>
              <a:rPr lang="en-US" i="1"/>
              <a:t>not</a:t>
            </a:r>
            <a:r>
              <a:rPr lang="en-US"/>
              <a:t> to do in your parish</a:t>
            </a:r>
            <a:endParaRPr lang="en-US" dirty="0"/>
          </a:p>
        </p:txBody>
      </p:sp>
      <p:graphicFrame>
        <p:nvGraphicFramePr>
          <p:cNvPr id="5" name="Content Placeholder 2">
            <a:extLst>
              <a:ext uri="{FF2B5EF4-FFF2-40B4-BE49-F238E27FC236}">
                <a16:creationId xmlns:a16="http://schemas.microsoft.com/office/drawing/2014/main" id="{33BC34C1-8469-47FD-A786-DC34C7CEC1AC}"/>
              </a:ext>
            </a:extLst>
          </p:cNvPr>
          <p:cNvGraphicFramePr>
            <a:graphicFrameLocks noGrp="1"/>
          </p:cNvGraphicFramePr>
          <p:nvPr>
            <p:ph idx="1"/>
            <p:extLst>
              <p:ext uri="{D42A27DB-BD31-4B8C-83A1-F6EECF244321}">
                <p14:modId xmlns:p14="http://schemas.microsoft.com/office/powerpoint/2010/main" val="3969323507"/>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66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E034-2CF2-40A7-9799-0440FCE2AF4A}"/>
              </a:ext>
            </a:extLst>
          </p:cNvPr>
          <p:cNvSpPr>
            <a:spLocks noGrp="1"/>
          </p:cNvSpPr>
          <p:nvPr>
            <p:ph type="title"/>
          </p:nvPr>
        </p:nvSpPr>
        <p:spPr>
          <a:xfrm>
            <a:off x="633743" y="609599"/>
            <a:ext cx="3413156" cy="5273675"/>
          </a:xfrm>
        </p:spPr>
        <p:txBody>
          <a:bodyPr>
            <a:normAutofit/>
          </a:bodyPr>
          <a:lstStyle/>
          <a:p>
            <a:r>
              <a:rPr lang="en-US" dirty="0"/>
              <a:t>Conscience Formation</a:t>
            </a:r>
          </a:p>
        </p:txBody>
      </p:sp>
      <p:pic>
        <p:nvPicPr>
          <p:cNvPr id="10" name="Picture 9">
            <a:extLst>
              <a:ext uri="{FF2B5EF4-FFF2-40B4-BE49-F238E27FC236}">
                <a16:creationId xmlns:a16="http://schemas.microsoft.com/office/drawing/2014/main" id="{82AABC82-C2D1-4340-A6DF-6E73DF06FC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graphicFrame>
        <p:nvGraphicFramePr>
          <p:cNvPr id="5" name="Content Placeholder 2">
            <a:extLst>
              <a:ext uri="{FF2B5EF4-FFF2-40B4-BE49-F238E27FC236}">
                <a16:creationId xmlns:a16="http://schemas.microsoft.com/office/drawing/2014/main" id="{E34BBD6A-583B-476E-9E0B-871031546AA3}"/>
              </a:ext>
            </a:extLst>
          </p:cNvPr>
          <p:cNvGraphicFramePr>
            <a:graphicFrameLocks noGrp="1"/>
          </p:cNvGraphicFramePr>
          <p:nvPr>
            <p:ph idx="1"/>
            <p:extLst>
              <p:ext uri="{D42A27DB-BD31-4B8C-83A1-F6EECF244321}">
                <p14:modId xmlns:p14="http://schemas.microsoft.com/office/powerpoint/2010/main" val="1664778707"/>
              </p:ext>
            </p:extLst>
          </p:nvPr>
        </p:nvGraphicFramePr>
        <p:xfrm>
          <a:off x="5282521" y="709683"/>
          <a:ext cx="6266011" cy="48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07276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6C2C86-63BF-47D5-AA3F-905111A23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65DF5-5C35-4FFF-8CDF-4DA5D5E092A0}"/>
              </a:ext>
            </a:extLst>
          </p:cNvPr>
          <p:cNvSpPr>
            <a:spLocks noGrp="1"/>
          </p:cNvSpPr>
          <p:nvPr>
            <p:ph type="title"/>
          </p:nvPr>
        </p:nvSpPr>
        <p:spPr>
          <a:xfrm>
            <a:off x="834013" y="1115568"/>
            <a:ext cx="3487616" cy="4626864"/>
          </a:xfrm>
        </p:spPr>
        <p:txBody>
          <a:bodyPr>
            <a:normAutofit/>
          </a:bodyPr>
          <a:lstStyle/>
          <a:p>
            <a:pPr algn="l"/>
            <a:r>
              <a:rPr lang="en-US" sz="3600"/>
              <a:t>Conscience Formation</a:t>
            </a:r>
          </a:p>
        </p:txBody>
      </p:sp>
      <p:cxnSp>
        <p:nvCxnSpPr>
          <p:cNvPr id="10" name="Straight Connector 9">
            <a:extLst>
              <a:ext uri="{FF2B5EF4-FFF2-40B4-BE49-F238E27FC236}">
                <a16:creationId xmlns:a16="http://schemas.microsoft.com/office/drawing/2014/main" id="{425A0768-3044-4AA9-A889-D2CAA68C51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400"/>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38E45A39-AEB2-4D06-A4CB-C1E45C3C073C}"/>
              </a:ext>
            </a:extLst>
          </p:cNvPr>
          <p:cNvSpPr>
            <a:spLocks noGrp="1"/>
          </p:cNvSpPr>
          <p:nvPr>
            <p:ph idx="1"/>
          </p:nvPr>
        </p:nvSpPr>
        <p:spPr>
          <a:xfrm>
            <a:off x="5105398" y="1115568"/>
            <a:ext cx="6245352" cy="4626864"/>
          </a:xfrm>
        </p:spPr>
        <p:txBody>
          <a:bodyPr anchor="ctr">
            <a:normAutofit/>
          </a:bodyPr>
          <a:lstStyle/>
          <a:p>
            <a:pPr marL="551250" indent="-514350">
              <a:buFont typeface="+mj-lt"/>
              <a:buAutoNum type="arabicPeriod"/>
            </a:pPr>
            <a:r>
              <a:rPr lang="en-US" sz="2800" dirty="0"/>
              <a:t>Open ourselves to the truth</a:t>
            </a:r>
          </a:p>
          <a:p>
            <a:pPr marL="551250" indent="-514350">
              <a:buFont typeface="+mj-lt"/>
              <a:buAutoNum type="arabicPeriod"/>
            </a:pPr>
            <a:r>
              <a:rPr lang="en-US" sz="2800" dirty="0"/>
              <a:t>Study scripture and Church teaching</a:t>
            </a:r>
          </a:p>
          <a:p>
            <a:pPr marL="551250" indent="-514350">
              <a:buFont typeface="+mj-lt"/>
              <a:buAutoNum type="arabicPeriod"/>
            </a:pPr>
            <a:r>
              <a:rPr lang="en-US" sz="2800" dirty="0"/>
              <a:t>Examine the facts and background info</a:t>
            </a:r>
          </a:p>
          <a:p>
            <a:pPr marL="551250" indent="-514350">
              <a:buFont typeface="+mj-lt"/>
              <a:buAutoNum type="arabicPeriod"/>
            </a:pPr>
            <a:r>
              <a:rPr lang="en-US" sz="2800" dirty="0"/>
              <a:t>Prayerfully reflect to discern the will of God</a:t>
            </a:r>
          </a:p>
        </p:txBody>
      </p:sp>
    </p:spTree>
    <p:extLst>
      <p:ext uri="{BB962C8B-B14F-4D97-AF65-F5344CB8AC3E}">
        <p14:creationId xmlns:p14="http://schemas.microsoft.com/office/powerpoint/2010/main" val="3265933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F540C-1858-4798-8F36-536EE9EB2CDF}"/>
              </a:ext>
            </a:extLst>
          </p:cNvPr>
          <p:cNvSpPr>
            <a:spLocks noGrp="1"/>
          </p:cNvSpPr>
          <p:nvPr>
            <p:ph type="title"/>
          </p:nvPr>
        </p:nvSpPr>
        <p:spPr/>
        <p:txBody>
          <a:bodyPr/>
          <a:lstStyle/>
          <a:p>
            <a:r>
              <a:rPr lang="en-US"/>
              <a:t>Final Thoughts</a:t>
            </a:r>
            <a:endParaRPr lang="en-US" dirty="0"/>
          </a:p>
        </p:txBody>
      </p:sp>
      <p:sp>
        <p:nvSpPr>
          <p:cNvPr id="3" name="Content Placeholder 2">
            <a:extLst>
              <a:ext uri="{FF2B5EF4-FFF2-40B4-BE49-F238E27FC236}">
                <a16:creationId xmlns:a16="http://schemas.microsoft.com/office/drawing/2014/main" id="{8DB9438F-35BB-47A9-B8F1-1C96CDCDB41C}"/>
              </a:ext>
            </a:extLst>
          </p:cNvPr>
          <p:cNvSpPr>
            <a:spLocks noGrp="1"/>
          </p:cNvSpPr>
          <p:nvPr>
            <p:ph idx="1"/>
          </p:nvPr>
        </p:nvSpPr>
        <p:spPr/>
        <p:txBody>
          <a:bodyPr>
            <a:normAutofit fontScale="92500" lnSpcReduction="10000"/>
          </a:bodyPr>
          <a:lstStyle/>
          <a:p>
            <a:r>
              <a:rPr lang="en-US" dirty="0"/>
              <a:t>Polarization tempts us to be silent – we cannot be.</a:t>
            </a:r>
          </a:p>
          <a:p>
            <a:endParaRPr lang="en-US" dirty="0"/>
          </a:p>
          <a:p>
            <a:r>
              <a:rPr lang="en-US" dirty="0"/>
              <a:t>We cannot tell our people how to vote, but we can encourage participation,  reflection, critical thinking and prayer</a:t>
            </a:r>
          </a:p>
          <a:p>
            <a:endParaRPr lang="en-US" dirty="0"/>
          </a:p>
          <a:p>
            <a:r>
              <a:rPr lang="en-US" dirty="0"/>
              <a:t>When in doubt, bridge to Church teachings</a:t>
            </a:r>
          </a:p>
          <a:p>
            <a:endParaRPr lang="en-US" dirty="0"/>
          </a:p>
          <a:p>
            <a:r>
              <a:rPr lang="en-US" dirty="0"/>
              <a:t>Republicans, Democrats and all others have the same inherent dignity given by God. Remember that this election season!</a:t>
            </a:r>
          </a:p>
          <a:p>
            <a:endParaRPr lang="en-US" dirty="0"/>
          </a:p>
        </p:txBody>
      </p:sp>
    </p:spTree>
    <p:extLst>
      <p:ext uri="{BB962C8B-B14F-4D97-AF65-F5344CB8AC3E}">
        <p14:creationId xmlns:p14="http://schemas.microsoft.com/office/powerpoint/2010/main" val="222155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F973-1EF2-491C-8FCD-93B2112E2B65}"/>
              </a:ext>
            </a:extLst>
          </p:cNvPr>
          <p:cNvSpPr>
            <a:spLocks noGrp="1"/>
          </p:cNvSpPr>
          <p:nvPr>
            <p:ph type="title"/>
          </p:nvPr>
        </p:nvSpPr>
        <p:spPr>
          <a:xfrm>
            <a:off x="913795" y="609600"/>
            <a:ext cx="10353762" cy="1257300"/>
          </a:xfrm>
        </p:spPr>
        <p:txBody>
          <a:bodyPr>
            <a:normAutofit/>
          </a:bodyPr>
          <a:lstStyle/>
          <a:p>
            <a:r>
              <a:rPr lang="en-US"/>
              <a:t>The Landscape</a:t>
            </a:r>
          </a:p>
        </p:txBody>
      </p:sp>
      <p:graphicFrame>
        <p:nvGraphicFramePr>
          <p:cNvPr id="12" name="Content Placeholder 2">
            <a:extLst>
              <a:ext uri="{FF2B5EF4-FFF2-40B4-BE49-F238E27FC236}">
                <a16:creationId xmlns:a16="http://schemas.microsoft.com/office/drawing/2014/main" id="{7F3EF836-B084-406E-9050-25A004B64037}"/>
              </a:ext>
            </a:extLst>
          </p:cNvPr>
          <p:cNvGraphicFramePr>
            <a:graphicFrameLocks noGrp="1"/>
          </p:cNvGraphicFramePr>
          <p:nvPr>
            <p:ph idx="1"/>
            <p:extLst>
              <p:ext uri="{D42A27DB-BD31-4B8C-83A1-F6EECF244321}">
                <p14:modId xmlns:p14="http://schemas.microsoft.com/office/powerpoint/2010/main" val="1253068225"/>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3730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7EAD0-03CB-4241-8E8B-A784D011275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0EE7E1B-2773-44CC-B4DD-57094CD2BA21}"/>
              </a:ext>
            </a:extLst>
          </p:cNvPr>
          <p:cNvSpPr>
            <a:spLocks noGrp="1"/>
          </p:cNvSpPr>
          <p:nvPr>
            <p:ph idx="1"/>
          </p:nvPr>
        </p:nvSpPr>
        <p:spPr/>
        <p:txBody>
          <a:bodyPr>
            <a:normAutofit/>
          </a:bodyPr>
          <a:lstStyle/>
          <a:p>
            <a:pPr marL="36900" indent="0" algn="ctr">
              <a:buNone/>
            </a:pPr>
            <a:r>
              <a:rPr lang="en-US" sz="4800" dirty="0"/>
              <a:t>QUESTIONS?</a:t>
            </a:r>
          </a:p>
        </p:txBody>
      </p:sp>
    </p:spTree>
    <p:extLst>
      <p:ext uri="{BB962C8B-B14F-4D97-AF65-F5344CB8AC3E}">
        <p14:creationId xmlns:p14="http://schemas.microsoft.com/office/powerpoint/2010/main" val="3536496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F973-1EF2-491C-8FCD-93B2112E2B65}"/>
              </a:ext>
            </a:extLst>
          </p:cNvPr>
          <p:cNvSpPr>
            <a:spLocks noGrp="1"/>
          </p:cNvSpPr>
          <p:nvPr>
            <p:ph type="title"/>
          </p:nvPr>
        </p:nvSpPr>
        <p:spPr>
          <a:xfrm>
            <a:off x="913795" y="609600"/>
            <a:ext cx="10353762" cy="1257300"/>
          </a:xfrm>
        </p:spPr>
        <p:txBody>
          <a:bodyPr>
            <a:normAutofit/>
          </a:bodyPr>
          <a:lstStyle/>
          <a:p>
            <a:r>
              <a:rPr lang="en-US" dirty="0"/>
              <a:t>Pew Study</a:t>
            </a:r>
            <a:br>
              <a:rPr lang="en-US" dirty="0"/>
            </a:br>
            <a:r>
              <a:rPr lang="en-US" sz="2000" i="1" dirty="0"/>
              <a:t>A majority of Democrats and Republicans now describe each other this way</a:t>
            </a:r>
            <a:endParaRPr lang="en-US" dirty="0"/>
          </a:p>
        </p:txBody>
      </p:sp>
      <p:graphicFrame>
        <p:nvGraphicFramePr>
          <p:cNvPr id="12" name="Content Placeholder 2">
            <a:extLst>
              <a:ext uri="{FF2B5EF4-FFF2-40B4-BE49-F238E27FC236}">
                <a16:creationId xmlns:a16="http://schemas.microsoft.com/office/drawing/2014/main" id="{B0EB3141-36D0-45B5-9816-5DE49985A0CF}"/>
              </a:ext>
            </a:extLst>
          </p:cNvPr>
          <p:cNvGraphicFramePr>
            <a:graphicFrameLocks noGrp="1"/>
          </p:cNvGraphicFramePr>
          <p:nvPr>
            <p:ph idx="1"/>
            <p:extLst>
              <p:ext uri="{D42A27DB-BD31-4B8C-83A1-F6EECF244321}">
                <p14:modId xmlns:p14="http://schemas.microsoft.com/office/powerpoint/2010/main" val="25605509"/>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910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F973-1EF2-491C-8FCD-93B2112E2B65}"/>
              </a:ext>
            </a:extLst>
          </p:cNvPr>
          <p:cNvSpPr>
            <a:spLocks noGrp="1"/>
          </p:cNvSpPr>
          <p:nvPr>
            <p:ph type="title"/>
          </p:nvPr>
        </p:nvSpPr>
        <p:spPr>
          <a:xfrm>
            <a:off x="913795" y="609600"/>
            <a:ext cx="10353762" cy="1257300"/>
          </a:xfrm>
        </p:spPr>
        <p:txBody>
          <a:bodyPr>
            <a:normAutofit/>
          </a:bodyPr>
          <a:lstStyle/>
          <a:p>
            <a:r>
              <a:rPr lang="en-US"/>
              <a:t>Pew Study</a:t>
            </a:r>
          </a:p>
        </p:txBody>
      </p:sp>
      <p:graphicFrame>
        <p:nvGraphicFramePr>
          <p:cNvPr id="12" name="Content Placeholder 2">
            <a:extLst>
              <a:ext uri="{FF2B5EF4-FFF2-40B4-BE49-F238E27FC236}">
                <a16:creationId xmlns:a16="http://schemas.microsoft.com/office/drawing/2014/main" id="{63945FAE-2D8D-4512-A2E6-7FC5CE031D1E}"/>
              </a:ext>
            </a:extLst>
          </p:cNvPr>
          <p:cNvGraphicFramePr>
            <a:graphicFrameLocks noGrp="1"/>
          </p:cNvGraphicFramePr>
          <p:nvPr>
            <p:ph idx="1"/>
            <p:extLst>
              <p:ext uri="{D42A27DB-BD31-4B8C-83A1-F6EECF244321}">
                <p14:modId xmlns:p14="http://schemas.microsoft.com/office/powerpoint/2010/main" val="3424346692"/>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1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8399-7AAD-4AAD-AE38-B69DC661B526}"/>
              </a:ext>
            </a:extLst>
          </p:cNvPr>
          <p:cNvSpPr>
            <a:spLocks noGrp="1"/>
          </p:cNvSpPr>
          <p:nvPr>
            <p:ph type="title"/>
          </p:nvPr>
        </p:nvSpPr>
        <p:spPr>
          <a:xfrm>
            <a:off x="913795" y="609600"/>
            <a:ext cx="10353762" cy="1257300"/>
          </a:xfrm>
        </p:spPr>
        <p:txBody>
          <a:bodyPr>
            <a:normAutofit/>
          </a:bodyPr>
          <a:lstStyle/>
          <a:p>
            <a:r>
              <a:rPr lang="en-US" dirty="0"/>
              <a:t>Politics and the U.S. Church</a:t>
            </a:r>
          </a:p>
        </p:txBody>
      </p:sp>
      <p:graphicFrame>
        <p:nvGraphicFramePr>
          <p:cNvPr id="5" name="Content Placeholder 2">
            <a:extLst>
              <a:ext uri="{FF2B5EF4-FFF2-40B4-BE49-F238E27FC236}">
                <a16:creationId xmlns:a16="http://schemas.microsoft.com/office/drawing/2014/main" id="{E8B64D0D-CCCA-4FEE-9518-E86124452779}"/>
              </a:ext>
            </a:extLst>
          </p:cNvPr>
          <p:cNvGraphicFramePr>
            <a:graphicFrameLocks noGrp="1"/>
          </p:cNvGraphicFramePr>
          <p:nvPr>
            <p:ph idx="1"/>
            <p:extLst>
              <p:ext uri="{D42A27DB-BD31-4B8C-83A1-F6EECF244321}">
                <p14:modId xmlns:p14="http://schemas.microsoft.com/office/powerpoint/2010/main" val="1081426679"/>
              </p:ext>
            </p:extLst>
          </p:nvPr>
        </p:nvGraphicFramePr>
        <p:xfrm>
          <a:off x="914400" y="2076450"/>
          <a:ext cx="10353675" cy="371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573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95019-64D3-44B4-B15B-477EA71ADF1D}"/>
              </a:ext>
            </a:extLst>
          </p:cNvPr>
          <p:cNvSpPr>
            <a:spLocks noGrp="1"/>
          </p:cNvSpPr>
          <p:nvPr>
            <p:ph type="title"/>
          </p:nvPr>
        </p:nvSpPr>
        <p:spPr>
          <a:xfrm>
            <a:off x="913796" y="643465"/>
            <a:ext cx="3382638" cy="1370605"/>
          </a:xfrm>
        </p:spPr>
        <p:txBody>
          <a:bodyPr>
            <a:normAutofit/>
          </a:bodyPr>
          <a:lstStyle/>
          <a:p>
            <a:pPr algn="l"/>
            <a:r>
              <a:rPr lang="en-US" sz="3000"/>
              <a:t>Pope Francis and the U.S. Church</a:t>
            </a:r>
          </a:p>
        </p:txBody>
      </p:sp>
      <p:sp>
        <p:nvSpPr>
          <p:cNvPr id="9" name="Content Placeholder 8">
            <a:extLst>
              <a:ext uri="{FF2B5EF4-FFF2-40B4-BE49-F238E27FC236}">
                <a16:creationId xmlns:a16="http://schemas.microsoft.com/office/drawing/2014/main" id="{EEC703D4-D0EE-4B1B-BFD8-A572F002AB31}"/>
              </a:ext>
            </a:extLst>
          </p:cNvPr>
          <p:cNvSpPr>
            <a:spLocks noGrp="1"/>
          </p:cNvSpPr>
          <p:nvPr>
            <p:ph idx="1"/>
          </p:nvPr>
        </p:nvSpPr>
        <p:spPr>
          <a:xfrm>
            <a:off x="913796" y="2247153"/>
            <a:ext cx="3358084" cy="3544046"/>
          </a:xfrm>
        </p:spPr>
        <p:txBody>
          <a:bodyPr>
            <a:normAutofit/>
          </a:bodyPr>
          <a:lstStyle/>
          <a:p>
            <a:endParaRPr lang="en-US" sz="1800" dirty="0"/>
          </a:p>
          <a:p>
            <a:r>
              <a:rPr lang="en-US" sz="1800" dirty="0"/>
              <a:t>“Too liberal”                         </a:t>
            </a:r>
            <a:r>
              <a:rPr lang="en-US" sz="1800"/>
              <a:t>55% of Republicans</a:t>
            </a:r>
          </a:p>
          <a:p>
            <a:endParaRPr lang="en-US" sz="1800"/>
          </a:p>
          <a:p>
            <a:r>
              <a:rPr lang="en-US" sz="1800" dirty="0"/>
              <a:t>“Change for the better”     </a:t>
            </a:r>
            <a:r>
              <a:rPr lang="en-US" sz="1800"/>
              <a:t>71% of Democrats</a:t>
            </a:r>
          </a:p>
          <a:p>
            <a:endParaRPr lang="en-US" sz="1800"/>
          </a:p>
        </p:txBody>
      </p:sp>
      <p:pic>
        <p:nvPicPr>
          <p:cNvPr id="5" name="Content Placeholder 4" descr="A person wearing a white shirt&#10;&#10;Description automatically generated">
            <a:extLst>
              <a:ext uri="{FF2B5EF4-FFF2-40B4-BE49-F238E27FC236}">
                <a16:creationId xmlns:a16="http://schemas.microsoft.com/office/drawing/2014/main" id="{0127C6A6-3407-42D1-BB4A-2901B57093EB}"/>
              </a:ext>
            </a:extLst>
          </p:cNvPr>
          <p:cNvPicPr>
            <a:picLocks noChangeAspect="1"/>
          </p:cNvPicPr>
          <p:nvPr/>
        </p:nvPicPr>
        <p:blipFill rotWithShape="1">
          <a:blip r:embed="rId3">
            <a:extLst>
              <a:ext uri="{28A0092B-C50C-407E-A947-70E740481C1C}">
                <a14:useLocalDpi xmlns:a14="http://schemas.microsoft.com/office/drawing/2010/main" val="0"/>
              </a:ext>
            </a:extLst>
          </a:blip>
          <a:srcRect l="17361" r="24111"/>
          <a:stretch/>
        </p:blipFill>
        <p:spPr>
          <a:xfrm>
            <a:off x="5402958" y="643466"/>
            <a:ext cx="5657963" cy="5147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6777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D95019-64D3-44B4-B15B-477EA71ADF1D}"/>
              </a:ext>
            </a:extLst>
          </p:cNvPr>
          <p:cNvSpPr>
            <a:spLocks noGrp="1"/>
          </p:cNvSpPr>
          <p:nvPr>
            <p:ph type="title"/>
          </p:nvPr>
        </p:nvSpPr>
        <p:spPr>
          <a:xfrm>
            <a:off x="913796" y="643465"/>
            <a:ext cx="3382638" cy="1370605"/>
          </a:xfrm>
        </p:spPr>
        <p:txBody>
          <a:bodyPr>
            <a:normAutofit/>
          </a:bodyPr>
          <a:lstStyle/>
          <a:p>
            <a:pPr algn="l"/>
            <a:r>
              <a:rPr lang="en-US" sz="3000" dirty="0"/>
              <a:t>Pope Francis on Polarization</a:t>
            </a:r>
          </a:p>
        </p:txBody>
      </p:sp>
      <p:sp>
        <p:nvSpPr>
          <p:cNvPr id="9" name="Content Placeholder 8">
            <a:extLst>
              <a:ext uri="{FF2B5EF4-FFF2-40B4-BE49-F238E27FC236}">
                <a16:creationId xmlns:a16="http://schemas.microsoft.com/office/drawing/2014/main" id="{EEC703D4-D0EE-4B1B-BFD8-A572F002AB31}"/>
              </a:ext>
            </a:extLst>
          </p:cNvPr>
          <p:cNvSpPr>
            <a:spLocks noGrp="1"/>
          </p:cNvSpPr>
          <p:nvPr>
            <p:ph idx="1"/>
          </p:nvPr>
        </p:nvSpPr>
        <p:spPr>
          <a:xfrm>
            <a:off x="913795" y="2014069"/>
            <a:ext cx="3358084" cy="4512565"/>
          </a:xfrm>
        </p:spPr>
        <p:txBody>
          <a:bodyPr>
            <a:noAutofit/>
          </a:bodyPr>
          <a:lstStyle/>
          <a:p>
            <a:pPr marL="36900" indent="0">
              <a:buNone/>
            </a:pPr>
            <a:r>
              <a:rPr lang="en-US" sz="2000" dirty="0">
                <a:effectLst/>
              </a:rPr>
              <a:t>“…we must especially guard against the simplistic reductionism which sees only good or evil; or, if you will, the righteous and sinners. The contemporary world, with its open wounds which affect so many of our brothers and sisters, demands that we confront every form of polarization which would divide it into these two camps.”</a:t>
            </a:r>
            <a:endParaRPr lang="en-US" sz="2000" dirty="0"/>
          </a:p>
        </p:txBody>
      </p:sp>
      <p:pic>
        <p:nvPicPr>
          <p:cNvPr id="5" name="Content Placeholder 4" descr="A person wearing a white shirt&#10;&#10;Description automatically generated">
            <a:extLst>
              <a:ext uri="{FF2B5EF4-FFF2-40B4-BE49-F238E27FC236}">
                <a16:creationId xmlns:a16="http://schemas.microsoft.com/office/drawing/2014/main" id="{0127C6A6-3407-42D1-BB4A-2901B57093EB}"/>
              </a:ext>
            </a:extLst>
          </p:cNvPr>
          <p:cNvPicPr>
            <a:picLocks noChangeAspect="1"/>
          </p:cNvPicPr>
          <p:nvPr/>
        </p:nvPicPr>
        <p:blipFill rotWithShape="1">
          <a:blip r:embed="rId3">
            <a:extLst>
              <a:ext uri="{28A0092B-C50C-407E-A947-70E740481C1C}">
                <a14:useLocalDpi xmlns:a14="http://schemas.microsoft.com/office/drawing/2010/main" val="0"/>
              </a:ext>
            </a:extLst>
          </a:blip>
          <a:srcRect l="17361" r="24111"/>
          <a:stretch/>
        </p:blipFill>
        <p:spPr>
          <a:xfrm>
            <a:off x="5402958" y="643466"/>
            <a:ext cx="5657963" cy="5147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5147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DF5-5C35-4FFF-8CDF-4DA5D5E092A0}"/>
              </a:ext>
            </a:extLst>
          </p:cNvPr>
          <p:cNvSpPr>
            <a:spLocks noGrp="1"/>
          </p:cNvSpPr>
          <p:nvPr>
            <p:ph type="title"/>
          </p:nvPr>
        </p:nvSpPr>
        <p:spPr>
          <a:xfrm>
            <a:off x="834013" y="1115568"/>
            <a:ext cx="3487616" cy="4626864"/>
          </a:xfrm>
        </p:spPr>
        <p:txBody>
          <a:bodyPr>
            <a:normAutofit/>
          </a:bodyPr>
          <a:lstStyle/>
          <a:p>
            <a:pPr algn="l"/>
            <a:r>
              <a:rPr lang="en-US" sz="3600" dirty="0"/>
              <a:t>Cultural </a:t>
            </a:r>
            <a:br>
              <a:rPr lang="en-US" sz="3600" dirty="0"/>
            </a:br>
            <a:r>
              <a:rPr lang="en-US" sz="3600" dirty="0"/>
              <a:t>Considerations</a:t>
            </a:r>
          </a:p>
        </p:txBody>
      </p:sp>
      <p:sp>
        <p:nvSpPr>
          <p:cNvPr id="14" name="Content Placeholder 2">
            <a:extLst>
              <a:ext uri="{FF2B5EF4-FFF2-40B4-BE49-F238E27FC236}">
                <a16:creationId xmlns:a16="http://schemas.microsoft.com/office/drawing/2014/main" id="{38E45A39-AEB2-4D06-A4CB-C1E45C3C073C}"/>
              </a:ext>
            </a:extLst>
          </p:cNvPr>
          <p:cNvSpPr>
            <a:spLocks noGrp="1"/>
          </p:cNvSpPr>
          <p:nvPr>
            <p:ph idx="1"/>
          </p:nvPr>
        </p:nvSpPr>
        <p:spPr>
          <a:xfrm>
            <a:off x="5105398" y="1115568"/>
            <a:ext cx="6245352" cy="4626864"/>
          </a:xfrm>
        </p:spPr>
        <p:txBody>
          <a:bodyPr anchor="ctr">
            <a:normAutofit/>
          </a:bodyPr>
          <a:lstStyle/>
          <a:p>
            <a:r>
              <a:rPr lang="en-US" sz="2800" dirty="0"/>
              <a:t>Experience of foreign-born priests and religious regarding political participation may be different</a:t>
            </a:r>
          </a:p>
          <a:p>
            <a:r>
              <a:rPr lang="en-US" sz="2800" dirty="0"/>
              <a:t>Must be intentional in encouraging participation</a:t>
            </a:r>
          </a:p>
          <a:p>
            <a:r>
              <a:rPr lang="en-US" sz="2800" dirty="0"/>
              <a:t>Climate around immigration is a major factor for some</a:t>
            </a:r>
          </a:p>
        </p:txBody>
      </p:sp>
    </p:spTree>
    <p:extLst>
      <p:ext uri="{BB962C8B-B14F-4D97-AF65-F5344CB8AC3E}">
        <p14:creationId xmlns:p14="http://schemas.microsoft.com/office/powerpoint/2010/main" val="2122446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RegularSeedLeftStep">
      <a:dk1>
        <a:srgbClr val="000000"/>
      </a:dk1>
      <a:lt1>
        <a:srgbClr val="FFFFFF"/>
      </a:lt1>
      <a:dk2>
        <a:srgbClr val="242741"/>
      </a:dk2>
      <a:lt2>
        <a:srgbClr val="E2E5E8"/>
      </a:lt2>
      <a:accent1>
        <a:srgbClr val="E08730"/>
      </a:accent1>
      <a:accent2>
        <a:srgbClr val="CE2B1E"/>
      </a:accent2>
      <a:accent3>
        <a:srgbClr val="E0306C"/>
      </a:accent3>
      <a:accent4>
        <a:srgbClr val="CE1EA3"/>
      </a:accent4>
      <a:accent5>
        <a:srgbClr val="C230E0"/>
      </a:accent5>
      <a:accent6>
        <a:srgbClr val="6E2AD1"/>
      </a:accent6>
      <a:hlink>
        <a:srgbClr val="3F80BF"/>
      </a:hlink>
      <a:folHlink>
        <a:srgbClr val="7F7F7F"/>
      </a:folHlink>
    </a:clrScheme>
    <a:fontScheme name="Slate">
      <a:majorFont>
        <a:latin typeface="Georgia Pro"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Dubai"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docProps/app.xml><?xml version="1.0" encoding="utf-8"?>
<Properties xmlns="http://schemas.openxmlformats.org/officeDocument/2006/extended-properties" xmlns:vt="http://schemas.openxmlformats.org/officeDocument/2006/docPropsVTypes">
  <TotalTime>71</TotalTime>
  <Words>1075</Words>
  <Application>Microsoft Macintosh PowerPoint</Application>
  <PresentationFormat>Widescreen</PresentationFormat>
  <Paragraphs>140</Paragraphs>
  <Slides>30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Calibri</vt:lpstr>
      <vt:lpstr>Dubai</vt:lpstr>
      <vt:lpstr>Georgia Pro</vt:lpstr>
      <vt:lpstr>Wingdings 2</vt:lpstr>
      <vt:lpstr>SlateVTI</vt:lpstr>
      <vt:lpstr>Journey into an Election Year with Civility in Faithful Citizenship</vt:lpstr>
      <vt:lpstr>Goals</vt:lpstr>
      <vt:lpstr>The Landscape</vt:lpstr>
      <vt:lpstr>Pew Study A majority of Democrats and Republicans now describe each other this way</vt:lpstr>
      <vt:lpstr>Pew Study</vt:lpstr>
      <vt:lpstr>Politics and the U.S. Church</vt:lpstr>
      <vt:lpstr>Pope Francis and the U.S. Church</vt:lpstr>
      <vt:lpstr>Pope Francis on Polarization</vt:lpstr>
      <vt:lpstr>Cultural  Considerations</vt:lpstr>
      <vt:lpstr>Our Response</vt:lpstr>
      <vt:lpstr>Bishop Barnes Message</vt:lpstr>
      <vt:lpstr>For Sharing</vt:lpstr>
      <vt:lpstr>U.S. Bishops</vt:lpstr>
      <vt:lpstr>PowerPoint Presentation</vt:lpstr>
      <vt:lpstr>PowerPoint Presentation</vt:lpstr>
      <vt:lpstr>PowerPoint Presentation</vt:lpstr>
      <vt:lpstr>Faithful Citizenship</vt:lpstr>
      <vt:lpstr>Civilize It</vt:lpstr>
      <vt:lpstr>Civilize It – Practical Steps</vt:lpstr>
      <vt:lpstr>Civilize It – the Pledge</vt:lpstr>
      <vt:lpstr>Civilize It – the Pledge</vt:lpstr>
      <vt:lpstr>Civilize It – the Pledge</vt:lpstr>
      <vt:lpstr>From Pope Francis</vt:lpstr>
      <vt:lpstr>From Pope Francis</vt:lpstr>
      <vt:lpstr>What to do in your parish</vt:lpstr>
      <vt:lpstr>What not to do in your parish</vt:lpstr>
      <vt:lpstr>Conscience Formation</vt:lpstr>
      <vt:lpstr>Conscience Formation</vt:lpstr>
      <vt:lpstr>Final Thoughts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into an Election Year with Civility in Faithful Citizenship</dc:title>
  <dc:creator>John Andrews x421</dc:creator>
  <cp:lastModifiedBy>Christina Garza x414</cp:lastModifiedBy>
  <cp:revision>7</cp:revision>
  <cp:lastPrinted>2020-02-13T17:37:08Z</cp:lastPrinted>
  <dcterms:created xsi:type="dcterms:W3CDTF">2020-02-11T23:12:19Z</dcterms:created>
  <dcterms:modified xsi:type="dcterms:W3CDTF">2020-02-21T18:29:48Z</dcterms:modified>
</cp:coreProperties>
</file>